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0" r:id="rId1"/>
    <p:sldMasterId id="2147483671" r:id="rId2"/>
  </p:sldMasterIdLst>
  <p:notesMasterIdLst>
    <p:notesMasterId r:id="rId2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5143500" type="screen16x9"/>
  <p:notesSz cx="6858000" cy="9144000"/>
  <p:embeddedFontLst>
    <p:embeddedFont>
      <p:font typeface="Amatic SC" panose="020B0604020202020204" charset="-79"/>
      <p:regular r:id="rId21"/>
      <p:bold r:id="rId22"/>
    </p:embeddedFont>
    <p:embeddedFont>
      <p:font typeface="Maven Pro" panose="020B0604020202020204" charset="0"/>
      <p:regular r:id="rId23"/>
      <p:bold r:id="rId24"/>
    </p:embeddedFont>
    <p:embeddedFont>
      <p:font typeface="Nunito" panose="020B0604020202020204" charset="0"/>
      <p:regular r:id="rId25"/>
      <p:bold r:id="rId26"/>
      <p:italic r:id="rId27"/>
      <p:boldItalic r:id="rId28"/>
    </p:embeddedFont>
    <p:embeddedFont>
      <p:font typeface="Roboto" panose="020B0604020202020204" charset="0"/>
      <p:regular r:id="rId29"/>
      <p:bold r:id="rId30"/>
      <p:italic r:id="rId31"/>
      <p:boldItalic r:id="rId32"/>
    </p:embeddedFont>
    <p:embeddedFont>
      <p:font typeface="Source Code Pro" panose="020B0604020202020204" charset="0"/>
      <p:regular r:id="rId33"/>
      <p:bold r:id="rId34"/>
      <p:italic r:id="rId35"/>
      <p:boldItalic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D10B3C3-9841-4814-B0C2-D68052EF3182}">
  <a:tblStyle styleId="{7D10B3C3-9841-4814-B0C2-D68052EF3182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3" d="100"/>
          <a:sy n="143" d="100"/>
        </p:scale>
        <p:origin x="684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6.fntdata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font" Target="fonts/font1.fntdata"/><Relationship Id="rId34" Type="http://schemas.openxmlformats.org/officeDocument/2006/relationships/font" Target="fonts/font14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font" Target="fonts/font16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11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font" Target="fonts/font1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2" name="Google Shape;32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gc9ba1ea6cb_0_1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9" name="Google Shape;329;gc9ba1ea6cb_0_1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gc9ba1ea6cb_0_1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5" name="Google Shape;345;gc9ba1ea6cb_0_1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gc9ba1ea6cb_0_1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2" name="Google Shape;352;gc9ba1ea6cb_0_1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gc9ba1ea6cb_0_1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0" name="Google Shape;360;gc9ba1ea6cb_0_1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gc9ba1ea6cb_0_1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7" name="Google Shape;367;gc9ba1ea6cb_0_1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gc9ba1ea6cb_0_1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4" name="Google Shape;374;gc9ba1ea6cb_0_1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gc9ba1ea6cb_0_1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0" name="Google Shape;380;gc9ba1ea6cb_0_1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gc9ba1ea6cb_0_1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8" name="Google Shape;388;gc9ba1ea6cb_0_1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gcd45a5f234_11_2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5" name="Google Shape;395;gcd45a5f234_11_2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gcd45a5f234_11_2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1" name="Google Shape;401;gcd45a5f234_11_2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gcd45a5f234_11_2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7" name="Google Shape;407;gcd45a5f234_11_2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gcd45a5f234_11_2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2" name="Google Shape;412;gcd45a5f234_11_2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gcd45a5f234_11_2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8" name="Google Shape;418;gcd45a5f234_11_2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gcd45a5f234_11_2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4" name="Google Shape;424;gcd45a5f234_11_2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gcd45a5f234_11_2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0" name="Google Shape;430;gcd45a5f234_11_2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gcd45a5f234_11_3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5" name="Google Shape;435;gcd45a5f234_11_3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body" idx="2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>
            <a:spLocks noGrp="1"/>
          </p:cNvSpPr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4"/>
        </a:solid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8" name="Google Shape;38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9" name="Google Shape;39;p9"/>
          <p:cNvSpPr txBox="1">
            <a:spLocks noGrp="1"/>
          </p:cNvSpPr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ubTitle" idx="1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>
            <a:spLocks noGrp="1"/>
          </p:cNvSpPr>
          <p:nvPr>
            <p:ph type="body" idx="1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sz="24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>
            <a:endParaRPr/>
          </a:p>
        </p:txBody>
      </p:sp>
      <p:sp>
        <p:nvSpPr>
          <p:cNvPr id="45" name="Google Shape;45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240275"/>
            <a:ext cx="8520600" cy="198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>
            <a:r>
              <a:t>xx%</a:t>
            </a:r>
          </a:p>
        </p:txBody>
      </p:sp>
      <p:sp>
        <p:nvSpPr>
          <p:cNvPr id="48" name="Google Shape;48;p11"/>
          <p:cNvSpPr txBox="1">
            <a:spLocks noGrp="1"/>
          </p:cNvSpPr>
          <p:nvPr>
            <p:ph type="body" idx="1"/>
          </p:nvPr>
        </p:nvSpPr>
        <p:spPr>
          <a:xfrm>
            <a:off x="311700" y="33046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>
            <a:endParaRPr/>
          </a:p>
        </p:txBody>
      </p:sp>
      <p:sp>
        <p:nvSpPr>
          <p:cNvPr id="49" name="Google Shape;49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3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oogle Shape;57;p14"/>
          <p:cNvGrpSpPr/>
          <p:nvPr/>
        </p:nvGrpSpPr>
        <p:grpSpPr>
          <a:xfrm>
            <a:off x="7343003" y="3409675"/>
            <a:ext cx="1691422" cy="1732548"/>
            <a:chOff x="7343003" y="3409675"/>
            <a:chExt cx="1691422" cy="1732548"/>
          </a:xfrm>
        </p:grpSpPr>
        <p:grpSp>
          <p:nvGrpSpPr>
            <p:cNvPr id="58" name="Google Shape;58;p14"/>
            <p:cNvGrpSpPr/>
            <p:nvPr/>
          </p:nvGrpSpPr>
          <p:grpSpPr>
            <a:xfrm>
              <a:off x="7343003" y="4453711"/>
              <a:ext cx="316800" cy="688513"/>
              <a:chOff x="7343003" y="4453711"/>
              <a:chExt cx="316800" cy="688513"/>
            </a:xfrm>
          </p:grpSpPr>
          <p:sp>
            <p:nvSpPr>
              <p:cNvPr id="59" name="Google Shape;59;p14"/>
              <p:cNvSpPr/>
              <p:nvPr/>
            </p:nvSpPr>
            <p:spPr>
              <a:xfrm>
                <a:off x="7343003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60;p14"/>
              <p:cNvSpPr/>
              <p:nvPr/>
            </p:nvSpPr>
            <p:spPr>
              <a:xfrm>
                <a:off x="7343003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1" name="Google Shape;61;p14"/>
            <p:cNvGrpSpPr/>
            <p:nvPr/>
          </p:nvGrpSpPr>
          <p:grpSpPr>
            <a:xfrm>
              <a:off x="7801210" y="4105700"/>
              <a:ext cx="316800" cy="1036523"/>
              <a:chOff x="7801210" y="4105700"/>
              <a:chExt cx="316800" cy="1036523"/>
            </a:xfrm>
          </p:grpSpPr>
          <p:sp>
            <p:nvSpPr>
              <p:cNvPr id="62" name="Google Shape;62;p14"/>
              <p:cNvSpPr/>
              <p:nvPr/>
            </p:nvSpPr>
            <p:spPr>
              <a:xfrm>
                <a:off x="7801210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" name="Google Shape;63;p14"/>
              <p:cNvSpPr/>
              <p:nvPr/>
            </p:nvSpPr>
            <p:spPr>
              <a:xfrm>
                <a:off x="7801210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64;p14"/>
              <p:cNvSpPr/>
              <p:nvPr/>
            </p:nvSpPr>
            <p:spPr>
              <a:xfrm>
                <a:off x="7801210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5" name="Google Shape;65;p14"/>
            <p:cNvGrpSpPr/>
            <p:nvPr/>
          </p:nvGrpSpPr>
          <p:grpSpPr>
            <a:xfrm>
              <a:off x="8259418" y="3757688"/>
              <a:ext cx="316800" cy="1384535"/>
              <a:chOff x="8259418" y="3757688"/>
              <a:chExt cx="316800" cy="1384535"/>
            </a:xfrm>
          </p:grpSpPr>
          <p:sp>
            <p:nvSpPr>
              <p:cNvPr id="66" name="Google Shape;66;p14"/>
              <p:cNvSpPr/>
              <p:nvPr/>
            </p:nvSpPr>
            <p:spPr>
              <a:xfrm>
                <a:off x="8259418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" name="Google Shape;67;p14"/>
              <p:cNvSpPr/>
              <p:nvPr/>
            </p:nvSpPr>
            <p:spPr>
              <a:xfrm>
                <a:off x="8259418" y="3757688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68;p14"/>
              <p:cNvSpPr/>
              <p:nvPr/>
            </p:nvSpPr>
            <p:spPr>
              <a:xfrm>
                <a:off x="8259418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69;p14"/>
              <p:cNvSpPr/>
              <p:nvPr/>
            </p:nvSpPr>
            <p:spPr>
              <a:xfrm>
                <a:off x="8259418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0" name="Google Shape;70;p14"/>
            <p:cNvGrpSpPr/>
            <p:nvPr/>
          </p:nvGrpSpPr>
          <p:grpSpPr>
            <a:xfrm>
              <a:off x="8717625" y="3409675"/>
              <a:ext cx="316800" cy="1732548"/>
              <a:chOff x="8717625" y="3409675"/>
              <a:chExt cx="316800" cy="1732548"/>
            </a:xfrm>
          </p:grpSpPr>
          <p:sp>
            <p:nvSpPr>
              <p:cNvPr id="71" name="Google Shape;71;p14"/>
              <p:cNvSpPr/>
              <p:nvPr/>
            </p:nvSpPr>
            <p:spPr>
              <a:xfrm>
                <a:off x="8717625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72;p14"/>
              <p:cNvSpPr/>
              <p:nvPr/>
            </p:nvSpPr>
            <p:spPr>
              <a:xfrm>
                <a:off x="8717625" y="3757688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73;p14"/>
              <p:cNvSpPr/>
              <p:nvPr/>
            </p:nvSpPr>
            <p:spPr>
              <a:xfrm>
                <a:off x="8717625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74;p14"/>
              <p:cNvSpPr/>
              <p:nvPr/>
            </p:nvSpPr>
            <p:spPr>
              <a:xfrm>
                <a:off x="8717625" y="3409675"/>
                <a:ext cx="316800" cy="1732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75;p14"/>
              <p:cNvSpPr/>
              <p:nvPr/>
            </p:nvSpPr>
            <p:spPr>
              <a:xfrm>
                <a:off x="8717625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76" name="Google Shape;76;p14"/>
          <p:cNvGrpSpPr/>
          <p:nvPr/>
        </p:nvGrpSpPr>
        <p:grpSpPr>
          <a:xfrm>
            <a:off x="5043503" y="0"/>
            <a:ext cx="3814072" cy="3839102"/>
            <a:chOff x="5043503" y="0"/>
            <a:chExt cx="3814072" cy="3839102"/>
          </a:xfrm>
        </p:grpSpPr>
        <p:sp>
          <p:nvSpPr>
            <p:cNvPr id="77" name="Google Shape;77;p14"/>
            <p:cNvSpPr/>
            <p:nvPr/>
          </p:nvSpPr>
          <p:spPr>
            <a:xfrm>
              <a:off x="8460975" y="1817775"/>
              <a:ext cx="396600" cy="39660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78;p14"/>
            <p:cNvSpPr/>
            <p:nvPr/>
          </p:nvSpPr>
          <p:spPr>
            <a:xfrm rot="-9830444">
              <a:off x="6469759" y="3480728"/>
              <a:ext cx="320148" cy="320148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79" name="Google Shape;79;p14"/>
            <p:cNvGrpSpPr/>
            <p:nvPr/>
          </p:nvGrpSpPr>
          <p:grpSpPr>
            <a:xfrm>
              <a:off x="7647812" y="2704283"/>
              <a:ext cx="635219" cy="635219"/>
              <a:chOff x="6725724" y="2701260"/>
              <a:chExt cx="1208101" cy="1208100"/>
            </a:xfrm>
          </p:grpSpPr>
          <p:sp>
            <p:nvSpPr>
              <p:cNvPr id="80" name="Google Shape;80;p14"/>
              <p:cNvSpPr/>
              <p:nvPr/>
            </p:nvSpPr>
            <p:spPr>
              <a:xfrm rot="5400000">
                <a:off x="6725725" y="2701260"/>
                <a:ext cx="1208100" cy="1208100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81;p14"/>
              <p:cNvSpPr/>
              <p:nvPr/>
            </p:nvSpPr>
            <p:spPr>
              <a:xfrm rot="5400000">
                <a:off x="6725724" y="2701260"/>
                <a:ext cx="1208100" cy="1208100"/>
              </a:xfrm>
              <a:prstGeom prst="pie">
                <a:avLst>
                  <a:gd name="adj1" fmla="val 8244818"/>
                  <a:gd name="adj2" fmla="val 16246175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82;p14"/>
              <p:cNvSpPr/>
              <p:nvPr/>
            </p:nvSpPr>
            <p:spPr>
              <a:xfrm rot="5400000">
                <a:off x="6954988" y="2930398"/>
                <a:ext cx="749700" cy="749700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83" name="Google Shape;83;p14"/>
            <p:cNvSpPr/>
            <p:nvPr/>
          </p:nvSpPr>
          <p:spPr>
            <a:xfrm>
              <a:off x="8460975" y="1817775"/>
              <a:ext cx="396600" cy="396600"/>
            </a:xfrm>
            <a:prstGeom prst="pie">
              <a:avLst>
                <a:gd name="adj1" fmla="val 1937684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84" name="Google Shape;84;p14"/>
            <p:cNvGrpSpPr/>
            <p:nvPr/>
          </p:nvGrpSpPr>
          <p:grpSpPr>
            <a:xfrm>
              <a:off x="7952720" y="179238"/>
              <a:ext cx="873165" cy="873003"/>
              <a:chOff x="7754428" y="208725"/>
              <a:chExt cx="541800" cy="541800"/>
            </a:xfrm>
          </p:grpSpPr>
          <p:sp>
            <p:nvSpPr>
              <p:cNvPr id="85" name="Google Shape;85;p14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" name="Google Shape;86;p14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pie">
                <a:avLst>
                  <a:gd name="adj1" fmla="val 19376841"/>
                  <a:gd name="adj2" fmla="val 12313574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87" name="Google Shape;87;p14"/>
            <p:cNvSpPr/>
            <p:nvPr/>
          </p:nvSpPr>
          <p:spPr>
            <a:xfrm>
              <a:off x="5399840" y="356365"/>
              <a:ext cx="2577000" cy="257700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14"/>
            <p:cNvSpPr/>
            <p:nvPr/>
          </p:nvSpPr>
          <p:spPr>
            <a:xfrm rot="2043858">
              <a:off x="5503813" y="460310"/>
              <a:ext cx="2369480" cy="236948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89;p14"/>
            <p:cNvSpPr/>
            <p:nvPr/>
          </p:nvSpPr>
          <p:spPr>
            <a:xfrm>
              <a:off x="5399795" y="360281"/>
              <a:ext cx="2577000" cy="2577000"/>
            </a:xfrm>
            <a:prstGeom prst="pie">
              <a:avLst>
                <a:gd name="adj1" fmla="val 8801158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90;p14"/>
            <p:cNvSpPr/>
            <p:nvPr/>
          </p:nvSpPr>
          <p:spPr>
            <a:xfrm rot="2044777">
              <a:off x="5911449" y="867729"/>
              <a:ext cx="1554223" cy="15542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14"/>
            <p:cNvSpPr/>
            <p:nvPr/>
          </p:nvSpPr>
          <p:spPr>
            <a:xfrm>
              <a:off x="5399795" y="356358"/>
              <a:ext cx="2577000" cy="2577000"/>
            </a:xfrm>
            <a:prstGeom prst="pie">
              <a:avLst>
                <a:gd name="adj1" fmla="val 1255410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14"/>
            <p:cNvSpPr/>
            <p:nvPr/>
          </p:nvSpPr>
          <p:spPr>
            <a:xfrm rot="-9830444">
              <a:off x="6469759" y="3480727"/>
              <a:ext cx="320148" cy="320148"/>
            </a:xfrm>
            <a:prstGeom prst="pie">
              <a:avLst>
                <a:gd name="adj1" fmla="val 1937684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3" name="Google Shape;93;p14"/>
          <p:cNvSpPr txBox="1">
            <a:spLocks noGrp="1"/>
          </p:cNvSpPr>
          <p:nvPr>
            <p:ph type="ctrTitle"/>
          </p:nvPr>
        </p:nvSpPr>
        <p:spPr>
          <a:xfrm>
            <a:off x="824000" y="1613813"/>
            <a:ext cx="4255500" cy="1872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94" name="Google Shape;94;p14"/>
          <p:cNvSpPr txBox="1">
            <a:spLocks noGrp="1"/>
          </p:cNvSpPr>
          <p:nvPr>
            <p:ph type="subTitle" idx="1"/>
          </p:nvPr>
        </p:nvSpPr>
        <p:spPr>
          <a:xfrm>
            <a:off x="824000" y="3596300"/>
            <a:ext cx="4255500" cy="69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95" name="Google Shape;95;p14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7" name="Google Shape;97;p15"/>
          <p:cNvGrpSpPr/>
          <p:nvPr/>
        </p:nvGrpSpPr>
        <p:grpSpPr>
          <a:xfrm>
            <a:off x="146769" y="3406"/>
            <a:ext cx="1233215" cy="1384535"/>
            <a:chOff x="146769" y="3406"/>
            <a:chExt cx="1233215" cy="1384535"/>
          </a:xfrm>
        </p:grpSpPr>
        <p:grpSp>
          <p:nvGrpSpPr>
            <p:cNvPr id="98" name="Google Shape;98;p15"/>
            <p:cNvGrpSpPr/>
            <p:nvPr/>
          </p:nvGrpSpPr>
          <p:grpSpPr>
            <a:xfrm>
              <a:off x="1063183" y="3406"/>
              <a:ext cx="316800" cy="688513"/>
              <a:chOff x="1063183" y="3406"/>
              <a:chExt cx="316800" cy="688513"/>
            </a:xfrm>
          </p:grpSpPr>
          <p:sp>
            <p:nvSpPr>
              <p:cNvPr id="99" name="Google Shape;99;p15"/>
              <p:cNvSpPr/>
              <p:nvPr/>
            </p:nvSpPr>
            <p:spPr>
              <a:xfrm rot="10800000">
                <a:off x="1063183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" name="Google Shape;100;p15"/>
              <p:cNvSpPr/>
              <p:nvPr/>
            </p:nvSpPr>
            <p:spPr>
              <a:xfrm rot="10800000">
                <a:off x="1063183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01" name="Google Shape;101;p15"/>
            <p:cNvGrpSpPr/>
            <p:nvPr/>
          </p:nvGrpSpPr>
          <p:grpSpPr>
            <a:xfrm>
              <a:off x="604976" y="3406"/>
              <a:ext cx="316800" cy="1036524"/>
              <a:chOff x="604976" y="3406"/>
              <a:chExt cx="316800" cy="1036524"/>
            </a:xfrm>
          </p:grpSpPr>
          <p:sp>
            <p:nvSpPr>
              <p:cNvPr id="102" name="Google Shape;102;p15"/>
              <p:cNvSpPr/>
              <p:nvPr/>
            </p:nvSpPr>
            <p:spPr>
              <a:xfrm rot="10800000">
                <a:off x="604976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" name="Google Shape;103;p15"/>
              <p:cNvSpPr/>
              <p:nvPr/>
            </p:nvSpPr>
            <p:spPr>
              <a:xfrm rot="10800000">
                <a:off x="604976" y="343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" name="Google Shape;104;p15"/>
              <p:cNvSpPr/>
              <p:nvPr/>
            </p:nvSpPr>
            <p:spPr>
              <a:xfrm rot="10800000">
                <a:off x="604976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05" name="Google Shape;105;p15"/>
            <p:cNvGrpSpPr/>
            <p:nvPr/>
          </p:nvGrpSpPr>
          <p:grpSpPr>
            <a:xfrm>
              <a:off x="146769" y="3406"/>
              <a:ext cx="316800" cy="1384535"/>
              <a:chOff x="146769" y="3406"/>
              <a:chExt cx="316800" cy="1384535"/>
            </a:xfrm>
          </p:grpSpPr>
          <p:sp>
            <p:nvSpPr>
              <p:cNvPr id="106" name="Google Shape;106;p15"/>
              <p:cNvSpPr/>
              <p:nvPr/>
            </p:nvSpPr>
            <p:spPr>
              <a:xfrm rot="10800000">
                <a:off x="146769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" name="Google Shape;107;p15"/>
              <p:cNvSpPr/>
              <p:nvPr/>
            </p:nvSpPr>
            <p:spPr>
              <a:xfrm rot="10800000">
                <a:off x="146769" y="3441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" name="Google Shape;108;p15"/>
              <p:cNvSpPr/>
              <p:nvPr/>
            </p:nvSpPr>
            <p:spPr>
              <a:xfrm rot="10800000">
                <a:off x="146769" y="343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" name="Google Shape;109;p15"/>
              <p:cNvSpPr/>
              <p:nvPr/>
            </p:nvSpPr>
            <p:spPr>
              <a:xfrm rot="10800000">
                <a:off x="146769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10" name="Google Shape;110;p15"/>
          <p:cNvGrpSpPr/>
          <p:nvPr/>
        </p:nvGrpSpPr>
        <p:grpSpPr>
          <a:xfrm>
            <a:off x="6775084" y="2904008"/>
            <a:ext cx="2186148" cy="2239500"/>
            <a:chOff x="6775084" y="2904008"/>
            <a:chExt cx="2186148" cy="2239500"/>
          </a:xfrm>
        </p:grpSpPr>
        <p:grpSp>
          <p:nvGrpSpPr>
            <p:cNvPr id="111" name="Google Shape;111;p15"/>
            <p:cNvGrpSpPr/>
            <p:nvPr/>
          </p:nvGrpSpPr>
          <p:grpSpPr>
            <a:xfrm>
              <a:off x="6775084" y="4253708"/>
              <a:ext cx="409500" cy="889800"/>
              <a:chOff x="6775084" y="4253708"/>
              <a:chExt cx="409500" cy="889800"/>
            </a:xfrm>
          </p:grpSpPr>
          <p:sp>
            <p:nvSpPr>
              <p:cNvPr id="112" name="Google Shape;112;p15"/>
              <p:cNvSpPr/>
              <p:nvPr/>
            </p:nvSpPr>
            <p:spPr>
              <a:xfrm>
                <a:off x="6775084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" name="Google Shape;113;p15"/>
              <p:cNvSpPr/>
              <p:nvPr/>
            </p:nvSpPr>
            <p:spPr>
              <a:xfrm>
                <a:off x="6775084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14" name="Google Shape;114;p15"/>
            <p:cNvGrpSpPr/>
            <p:nvPr/>
          </p:nvGrpSpPr>
          <p:grpSpPr>
            <a:xfrm>
              <a:off x="7367299" y="3804008"/>
              <a:ext cx="409500" cy="1339500"/>
              <a:chOff x="7367299" y="3804008"/>
              <a:chExt cx="409500" cy="1339500"/>
            </a:xfrm>
          </p:grpSpPr>
          <p:sp>
            <p:nvSpPr>
              <p:cNvPr id="115" name="Google Shape;115;p15"/>
              <p:cNvSpPr/>
              <p:nvPr/>
            </p:nvSpPr>
            <p:spPr>
              <a:xfrm>
                <a:off x="7367299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Google Shape;116;p15"/>
              <p:cNvSpPr/>
              <p:nvPr/>
            </p:nvSpPr>
            <p:spPr>
              <a:xfrm>
                <a:off x="7367299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" name="Google Shape;117;p15"/>
              <p:cNvSpPr/>
              <p:nvPr/>
            </p:nvSpPr>
            <p:spPr>
              <a:xfrm>
                <a:off x="7367299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18" name="Google Shape;118;p15"/>
            <p:cNvGrpSpPr/>
            <p:nvPr/>
          </p:nvGrpSpPr>
          <p:grpSpPr>
            <a:xfrm>
              <a:off x="7959516" y="3354008"/>
              <a:ext cx="409500" cy="1789500"/>
              <a:chOff x="7959516" y="3354008"/>
              <a:chExt cx="409500" cy="1789500"/>
            </a:xfrm>
          </p:grpSpPr>
          <p:sp>
            <p:nvSpPr>
              <p:cNvPr id="119" name="Google Shape;119;p15"/>
              <p:cNvSpPr/>
              <p:nvPr/>
            </p:nvSpPr>
            <p:spPr>
              <a:xfrm>
                <a:off x="7959516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120;p15"/>
              <p:cNvSpPr/>
              <p:nvPr/>
            </p:nvSpPr>
            <p:spPr>
              <a:xfrm>
                <a:off x="7959516" y="3354008"/>
                <a:ext cx="409500" cy="178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121;p15"/>
              <p:cNvSpPr/>
              <p:nvPr/>
            </p:nvSpPr>
            <p:spPr>
              <a:xfrm>
                <a:off x="7959516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" name="Google Shape;122;p15"/>
              <p:cNvSpPr/>
              <p:nvPr/>
            </p:nvSpPr>
            <p:spPr>
              <a:xfrm>
                <a:off x="7959516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23" name="Google Shape;123;p15"/>
            <p:cNvGrpSpPr/>
            <p:nvPr/>
          </p:nvGrpSpPr>
          <p:grpSpPr>
            <a:xfrm>
              <a:off x="8551731" y="2904008"/>
              <a:ext cx="409500" cy="2239500"/>
              <a:chOff x="8551731" y="2904008"/>
              <a:chExt cx="409500" cy="2239500"/>
            </a:xfrm>
          </p:grpSpPr>
          <p:sp>
            <p:nvSpPr>
              <p:cNvPr id="124" name="Google Shape;124;p15"/>
              <p:cNvSpPr/>
              <p:nvPr/>
            </p:nvSpPr>
            <p:spPr>
              <a:xfrm>
                <a:off x="8551731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5" name="Google Shape;125;p15"/>
              <p:cNvSpPr/>
              <p:nvPr/>
            </p:nvSpPr>
            <p:spPr>
              <a:xfrm>
                <a:off x="8551731" y="3354008"/>
                <a:ext cx="409500" cy="178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" name="Google Shape;126;p15"/>
              <p:cNvSpPr/>
              <p:nvPr/>
            </p:nvSpPr>
            <p:spPr>
              <a:xfrm>
                <a:off x="8551731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" name="Google Shape;127;p15"/>
              <p:cNvSpPr/>
              <p:nvPr/>
            </p:nvSpPr>
            <p:spPr>
              <a:xfrm>
                <a:off x="8551731" y="2904008"/>
                <a:ext cx="409500" cy="22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" name="Google Shape;128;p15"/>
              <p:cNvSpPr/>
              <p:nvPr/>
            </p:nvSpPr>
            <p:spPr>
              <a:xfrm>
                <a:off x="8551731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29" name="Google Shape;129;p15"/>
          <p:cNvSpPr txBox="1">
            <a:spLocks noGrp="1"/>
          </p:cNvSpPr>
          <p:nvPr>
            <p:ph type="title"/>
          </p:nvPr>
        </p:nvSpPr>
        <p:spPr>
          <a:xfrm>
            <a:off x="824000" y="1613825"/>
            <a:ext cx="5857800" cy="1872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30" name="Google Shape;130;p15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2" name="Google Shape;132;p16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33" name="Google Shape;133;p16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134;p16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5" name="Google Shape;135;p16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6" name="Google Shape;136;p16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37" name="Google Shape;137;p16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9" name="Google Shape;139;p17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40" name="Google Shape;140;p17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141;p17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2" name="Google Shape;142;p17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43" name="Google Shape;143;p17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34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44" name="Google Shape;144;p17"/>
          <p:cNvSpPr txBox="1">
            <a:spLocks noGrp="1"/>
          </p:cNvSpPr>
          <p:nvPr>
            <p:ph type="body" idx="2"/>
          </p:nvPr>
        </p:nvSpPr>
        <p:spPr>
          <a:xfrm>
            <a:off x="4903650" y="1990050"/>
            <a:ext cx="34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45" name="Google Shape;145;p17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7" name="Google Shape;147;p18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48" name="Google Shape;148;p18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149;p18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0" name="Google Shape;150;p18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1" name="Google Shape;151;p18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" name="Google Shape;153;p19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54" name="Google Shape;154;p19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155;p19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6" name="Google Shape;156;p19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3312000" cy="159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7" name="Google Shape;157;p19"/>
          <p:cNvSpPr txBox="1">
            <a:spLocks noGrp="1"/>
          </p:cNvSpPr>
          <p:nvPr>
            <p:ph type="body" idx="1"/>
          </p:nvPr>
        </p:nvSpPr>
        <p:spPr>
          <a:xfrm>
            <a:off x="1303800" y="2309675"/>
            <a:ext cx="3312000" cy="222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8" name="Google Shape;158;p19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dk1"/>
        </a:solidFill>
        <a:effectLst/>
      </p:bgPr>
    </p:bg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0" name="Google Shape;160;p20"/>
          <p:cNvGrpSpPr/>
          <p:nvPr/>
        </p:nvGrpSpPr>
        <p:grpSpPr>
          <a:xfrm>
            <a:off x="6866714" y="1306"/>
            <a:ext cx="2267451" cy="2601690"/>
            <a:chOff x="6790514" y="1306"/>
            <a:chExt cx="2267451" cy="2601690"/>
          </a:xfrm>
        </p:grpSpPr>
        <p:grpSp>
          <p:nvGrpSpPr>
            <p:cNvPr id="161" name="Google Shape;161;p20"/>
            <p:cNvGrpSpPr/>
            <p:nvPr/>
          </p:nvGrpSpPr>
          <p:grpSpPr>
            <a:xfrm>
              <a:off x="7067465" y="1306"/>
              <a:ext cx="1990500" cy="1990200"/>
              <a:chOff x="7067465" y="1306"/>
              <a:chExt cx="1990500" cy="1990200"/>
            </a:xfrm>
          </p:grpSpPr>
          <p:sp>
            <p:nvSpPr>
              <p:cNvPr id="162" name="Google Shape;162;p20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3" name="Google Shape;163;p20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pie">
                <a:avLst>
                  <a:gd name="adj1" fmla="val 19376841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4" name="Google Shape;164;p20"/>
              <p:cNvSpPr/>
              <p:nvPr/>
            </p:nvSpPr>
            <p:spPr>
              <a:xfrm rot="-8649154">
                <a:off x="7349891" y="283705"/>
                <a:ext cx="1425647" cy="14254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5" name="Google Shape;165;p20"/>
            <p:cNvGrpSpPr/>
            <p:nvPr/>
          </p:nvGrpSpPr>
          <p:grpSpPr>
            <a:xfrm>
              <a:off x="8207126" y="1807996"/>
              <a:ext cx="795000" cy="795000"/>
              <a:chOff x="8207126" y="1807996"/>
              <a:chExt cx="795000" cy="795000"/>
            </a:xfrm>
          </p:grpSpPr>
          <p:sp>
            <p:nvSpPr>
              <p:cNvPr id="166" name="Google Shape;166;p20"/>
              <p:cNvSpPr/>
              <p:nvPr/>
            </p:nvSpPr>
            <p:spPr>
              <a:xfrm rot="2152054">
                <a:off x="8319942" y="1920813"/>
                <a:ext cx="569367" cy="569367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7" name="Google Shape;167;p20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" name="Google Shape;168;p20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pie">
                <a:avLst>
                  <a:gd name="adj1" fmla="val 5699893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9" name="Google Shape;169;p20"/>
            <p:cNvGrpSpPr/>
            <p:nvPr/>
          </p:nvGrpSpPr>
          <p:grpSpPr>
            <a:xfrm>
              <a:off x="6790514" y="118857"/>
              <a:ext cx="548700" cy="548700"/>
              <a:chOff x="6790514" y="118857"/>
              <a:chExt cx="548700" cy="548700"/>
            </a:xfrm>
          </p:grpSpPr>
          <p:sp>
            <p:nvSpPr>
              <p:cNvPr id="170" name="Google Shape;170;p20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" name="Google Shape;171;p20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pie">
                <a:avLst>
                  <a:gd name="adj1" fmla="val 5699893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72" name="Google Shape;172;p20"/>
          <p:cNvSpPr txBox="1">
            <a:spLocks noGrp="1"/>
          </p:cNvSpPr>
          <p:nvPr>
            <p:ph type="title"/>
          </p:nvPr>
        </p:nvSpPr>
        <p:spPr>
          <a:xfrm>
            <a:off x="824000" y="763600"/>
            <a:ext cx="5857800" cy="357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73" name="Google Shape;173;p20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5" name="Google Shape;175;p21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76" name="Google Shape;176;p21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21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8" name="Google Shape;178;p21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3430500" cy="19902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79" name="Google Shape;179;p21"/>
          <p:cNvSpPr txBox="1">
            <a:spLocks noGrp="1"/>
          </p:cNvSpPr>
          <p:nvPr>
            <p:ph type="subTitle" idx="1"/>
          </p:nvPr>
        </p:nvSpPr>
        <p:spPr>
          <a:xfrm>
            <a:off x="1303800" y="2743203"/>
            <a:ext cx="3430500" cy="7260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0" name="Google Shape;180;p21"/>
          <p:cNvSpPr txBox="1">
            <a:spLocks noGrp="1"/>
          </p:cNvSpPr>
          <p:nvPr>
            <p:ph type="body" idx="2"/>
          </p:nvPr>
        </p:nvSpPr>
        <p:spPr>
          <a:xfrm>
            <a:off x="4903700" y="661000"/>
            <a:ext cx="3430500" cy="38706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81" name="Google Shape;181;p21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3" name="Google Shape;183;p22"/>
          <p:cNvGrpSpPr/>
          <p:nvPr/>
        </p:nvGrpSpPr>
        <p:grpSpPr>
          <a:xfrm>
            <a:off x="713373" y="3847119"/>
            <a:ext cx="825392" cy="825392"/>
            <a:chOff x="348199" y="179450"/>
            <a:chExt cx="1116300" cy="1116300"/>
          </a:xfrm>
        </p:grpSpPr>
        <p:sp>
          <p:nvSpPr>
            <p:cNvPr id="184" name="Google Shape;184;p22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85;p22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86" name="Google Shape;186;p22"/>
          <p:cNvSpPr txBox="1">
            <a:spLocks noGrp="1"/>
          </p:cNvSpPr>
          <p:nvPr>
            <p:ph type="body" idx="1"/>
          </p:nvPr>
        </p:nvSpPr>
        <p:spPr>
          <a:xfrm>
            <a:off x="1303800" y="4138975"/>
            <a:ext cx="5843100" cy="5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87" name="Google Shape;187;p22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9" name="Google Shape;189;p23"/>
          <p:cNvGrpSpPr/>
          <p:nvPr/>
        </p:nvGrpSpPr>
        <p:grpSpPr>
          <a:xfrm>
            <a:off x="52" y="4099200"/>
            <a:ext cx="9144036" cy="1044300"/>
            <a:chOff x="52" y="4099200"/>
            <a:chExt cx="9144036" cy="1044300"/>
          </a:xfrm>
        </p:grpSpPr>
        <p:grpSp>
          <p:nvGrpSpPr>
            <p:cNvPr id="190" name="Google Shape;190;p23"/>
            <p:cNvGrpSpPr/>
            <p:nvPr/>
          </p:nvGrpSpPr>
          <p:grpSpPr>
            <a:xfrm>
              <a:off x="52" y="4309200"/>
              <a:ext cx="231622" cy="834300"/>
              <a:chOff x="2688737" y="4301380"/>
              <a:chExt cx="231900" cy="834300"/>
            </a:xfrm>
          </p:grpSpPr>
          <p:sp>
            <p:nvSpPr>
              <p:cNvPr id="191" name="Google Shape;191;p23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" name="Google Shape;192;p23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" name="Google Shape;193;p23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" name="Google Shape;194;p23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5" name="Google Shape;195;p23"/>
            <p:cNvGrpSpPr/>
            <p:nvPr/>
          </p:nvGrpSpPr>
          <p:grpSpPr>
            <a:xfrm>
              <a:off x="371406" y="4099200"/>
              <a:ext cx="231622" cy="1044300"/>
              <a:chOff x="2688737" y="4091380"/>
              <a:chExt cx="231900" cy="1044300"/>
            </a:xfrm>
          </p:grpSpPr>
          <p:sp>
            <p:nvSpPr>
              <p:cNvPr id="196" name="Google Shape;196;p23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" name="Google Shape;197;p23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" name="Google Shape;198;p23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" name="Google Shape;199;p23"/>
              <p:cNvSpPr/>
              <p:nvPr/>
            </p:nvSpPr>
            <p:spPr>
              <a:xfrm flipH="1">
                <a:off x="2688737" y="4091380"/>
                <a:ext cx="2319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" name="Google Shape;200;p23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01" name="Google Shape;201;p23"/>
            <p:cNvGrpSpPr/>
            <p:nvPr/>
          </p:nvGrpSpPr>
          <p:grpSpPr>
            <a:xfrm>
              <a:off x="742761" y="4309200"/>
              <a:ext cx="231622" cy="834300"/>
              <a:chOff x="2688737" y="4301380"/>
              <a:chExt cx="231900" cy="834300"/>
            </a:xfrm>
          </p:grpSpPr>
          <p:sp>
            <p:nvSpPr>
              <p:cNvPr id="202" name="Google Shape;202;p23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" name="Google Shape;203;p23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" name="Google Shape;204;p23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" name="Google Shape;205;p23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06" name="Google Shape;206;p23"/>
            <p:cNvGrpSpPr/>
            <p:nvPr/>
          </p:nvGrpSpPr>
          <p:grpSpPr>
            <a:xfrm>
              <a:off x="1114115" y="4518900"/>
              <a:ext cx="231622" cy="624600"/>
              <a:chOff x="2688737" y="4511080"/>
              <a:chExt cx="231900" cy="624600"/>
            </a:xfrm>
          </p:grpSpPr>
          <p:sp>
            <p:nvSpPr>
              <p:cNvPr id="207" name="Google Shape;207;p23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" name="Google Shape;208;p23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" name="Google Shape;209;p23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10" name="Google Shape;210;p23"/>
            <p:cNvGrpSpPr/>
            <p:nvPr/>
          </p:nvGrpSpPr>
          <p:grpSpPr>
            <a:xfrm>
              <a:off x="1856753" y="4099200"/>
              <a:ext cx="231600" cy="1044300"/>
              <a:chOff x="1856753" y="4099200"/>
              <a:chExt cx="231600" cy="1044300"/>
            </a:xfrm>
          </p:grpSpPr>
          <p:sp>
            <p:nvSpPr>
              <p:cNvPr id="211" name="Google Shape;211;p23"/>
              <p:cNvSpPr/>
              <p:nvPr/>
            </p:nvSpPr>
            <p:spPr>
              <a:xfrm flipH="1">
                <a:off x="185675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" name="Google Shape;212;p23"/>
              <p:cNvSpPr/>
              <p:nvPr/>
            </p:nvSpPr>
            <p:spPr>
              <a:xfrm flipH="1">
                <a:off x="1856753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" name="Google Shape;213;p23"/>
              <p:cNvSpPr/>
              <p:nvPr/>
            </p:nvSpPr>
            <p:spPr>
              <a:xfrm flipH="1">
                <a:off x="185675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" name="Google Shape;214;p23"/>
              <p:cNvSpPr/>
              <p:nvPr/>
            </p:nvSpPr>
            <p:spPr>
              <a:xfrm flipH="1">
                <a:off x="1856753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" name="Google Shape;215;p23"/>
              <p:cNvSpPr/>
              <p:nvPr/>
            </p:nvSpPr>
            <p:spPr>
              <a:xfrm flipH="1">
                <a:off x="185675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16" name="Google Shape;216;p23"/>
            <p:cNvGrpSpPr/>
            <p:nvPr/>
          </p:nvGrpSpPr>
          <p:grpSpPr>
            <a:xfrm>
              <a:off x="2228107" y="4309200"/>
              <a:ext cx="231600" cy="834300"/>
              <a:chOff x="2228107" y="4309200"/>
              <a:chExt cx="231600" cy="834300"/>
            </a:xfrm>
          </p:grpSpPr>
          <p:sp>
            <p:nvSpPr>
              <p:cNvPr id="217" name="Google Shape;217;p23"/>
              <p:cNvSpPr/>
              <p:nvPr/>
            </p:nvSpPr>
            <p:spPr>
              <a:xfrm flipH="1">
                <a:off x="2228107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" name="Google Shape;218;p23"/>
              <p:cNvSpPr/>
              <p:nvPr/>
            </p:nvSpPr>
            <p:spPr>
              <a:xfrm flipH="1">
                <a:off x="2228107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" name="Google Shape;219;p23"/>
              <p:cNvSpPr/>
              <p:nvPr/>
            </p:nvSpPr>
            <p:spPr>
              <a:xfrm flipH="1">
                <a:off x="2228107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" name="Google Shape;220;p23"/>
              <p:cNvSpPr/>
              <p:nvPr/>
            </p:nvSpPr>
            <p:spPr>
              <a:xfrm flipH="1">
                <a:off x="2228107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21" name="Google Shape;221;p23"/>
            <p:cNvGrpSpPr/>
            <p:nvPr/>
          </p:nvGrpSpPr>
          <p:grpSpPr>
            <a:xfrm>
              <a:off x="2599462" y="4518900"/>
              <a:ext cx="231600" cy="624600"/>
              <a:chOff x="2599462" y="4518900"/>
              <a:chExt cx="231600" cy="624600"/>
            </a:xfrm>
          </p:grpSpPr>
          <p:sp>
            <p:nvSpPr>
              <p:cNvPr id="222" name="Google Shape;222;p23"/>
              <p:cNvSpPr/>
              <p:nvPr/>
            </p:nvSpPr>
            <p:spPr>
              <a:xfrm flipH="1">
                <a:off x="2599462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3" name="Google Shape;223;p23"/>
              <p:cNvSpPr/>
              <p:nvPr/>
            </p:nvSpPr>
            <p:spPr>
              <a:xfrm flipH="1">
                <a:off x="2599462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4" name="Google Shape;224;p23"/>
              <p:cNvSpPr/>
              <p:nvPr/>
            </p:nvSpPr>
            <p:spPr>
              <a:xfrm flipH="1">
                <a:off x="2599462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25" name="Google Shape;225;p23"/>
            <p:cNvGrpSpPr/>
            <p:nvPr/>
          </p:nvGrpSpPr>
          <p:grpSpPr>
            <a:xfrm>
              <a:off x="3342171" y="4099200"/>
              <a:ext cx="231600" cy="1044300"/>
              <a:chOff x="3342171" y="4099200"/>
              <a:chExt cx="231600" cy="1044300"/>
            </a:xfrm>
          </p:grpSpPr>
          <p:sp>
            <p:nvSpPr>
              <p:cNvPr id="226" name="Google Shape;226;p23"/>
              <p:cNvSpPr/>
              <p:nvPr/>
            </p:nvSpPr>
            <p:spPr>
              <a:xfrm flipH="1">
                <a:off x="3342171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" name="Google Shape;227;p23"/>
              <p:cNvSpPr/>
              <p:nvPr/>
            </p:nvSpPr>
            <p:spPr>
              <a:xfrm flipH="1">
                <a:off x="3342171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" name="Google Shape;228;p23"/>
              <p:cNvSpPr/>
              <p:nvPr/>
            </p:nvSpPr>
            <p:spPr>
              <a:xfrm flipH="1">
                <a:off x="3342171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9" name="Google Shape;229;p23"/>
              <p:cNvSpPr/>
              <p:nvPr/>
            </p:nvSpPr>
            <p:spPr>
              <a:xfrm flipH="1">
                <a:off x="3342171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" name="Google Shape;230;p23"/>
              <p:cNvSpPr/>
              <p:nvPr/>
            </p:nvSpPr>
            <p:spPr>
              <a:xfrm flipH="1">
                <a:off x="3342171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1" name="Google Shape;231;p23"/>
            <p:cNvGrpSpPr/>
            <p:nvPr/>
          </p:nvGrpSpPr>
          <p:grpSpPr>
            <a:xfrm>
              <a:off x="3713525" y="4309200"/>
              <a:ext cx="231600" cy="834300"/>
              <a:chOff x="3713525" y="4309200"/>
              <a:chExt cx="231600" cy="834300"/>
            </a:xfrm>
          </p:grpSpPr>
          <p:sp>
            <p:nvSpPr>
              <p:cNvPr id="232" name="Google Shape;232;p23"/>
              <p:cNvSpPr/>
              <p:nvPr/>
            </p:nvSpPr>
            <p:spPr>
              <a:xfrm flipH="1">
                <a:off x="3713525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" name="Google Shape;233;p23"/>
              <p:cNvSpPr/>
              <p:nvPr/>
            </p:nvSpPr>
            <p:spPr>
              <a:xfrm flipH="1">
                <a:off x="3713525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4" name="Google Shape;234;p23"/>
              <p:cNvSpPr/>
              <p:nvPr/>
            </p:nvSpPr>
            <p:spPr>
              <a:xfrm flipH="1">
                <a:off x="3713525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5" name="Google Shape;235;p23"/>
              <p:cNvSpPr/>
              <p:nvPr/>
            </p:nvSpPr>
            <p:spPr>
              <a:xfrm flipH="1">
                <a:off x="3713525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6" name="Google Shape;236;p23"/>
            <p:cNvGrpSpPr/>
            <p:nvPr/>
          </p:nvGrpSpPr>
          <p:grpSpPr>
            <a:xfrm>
              <a:off x="1485398" y="4309200"/>
              <a:ext cx="231600" cy="834300"/>
              <a:chOff x="1485398" y="4309200"/>
              <a:chExt cx="231600" cy="834300"/>
            </a:xfrm>
          </p:grpSpPr>
          <p:sp>
            <p:nvSpPr>
              <p:cNvPr id="237" name="Google Shape;237;p23"/>
              <p:cNvSpPr/>
              <p:nvPr/>
            </p:nvSpPr>
            <p:spPr>
              <a:xfrm flipH="1">
                <a:off x="148539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" name="Google Shape;238;p23"/>
              <p:cNvSpPr/>
              <p:nvPr/>
            </p:nvSpPr>
            <p:spPr>
              <a:xfrm flipH="1">
                <a:off x="148539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9" name="Google Shape;239;p23"/>
              <p:cNvSpPr/>
              <p:nvPr/>
            </p:nvSpPr>
            <p:spPr>
              <a:xfrm flipH="1">
                <a:off x="148539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" name="Google Shape;240;p23"/>
              <p:cNvSpPr/>
              <p:nvPr/>
            </p:nvSpPr>
            <p:spPr>
              <a:xfrm flipH="1">
                <a:off x="148539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41" name="Google Shape;241;p23"/>
            <p:cNvGrpSpPr/>
            <p:nvPr/>
          </p:nvGrpSpPr>
          <p:grpSpPr>
            <a:xfrm>
              <a:off x="4084879" y="4518900"/>
              <a:ext cx="231600" cy="624600"/>
              <a:chOff x="4084879" y="4518900"/>
              <a:chExt cx="231600" cy="624600"/>
            </a:xfrm>
          </p:grpSpPr>
          <p:sp>
            <p:nvSpPr>
              <p:cNvPr id="242" name="Google Shape;242;p23"/>
              <p:cNvSpPr/>
              <p:nvPr/>
            </p:nvSpPr>
            <p:spPr>
              <a:xfrm flipH="1">
                <a:off x="4084879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" name="Google Shape;243;p23"/>
              <p:cNvSpPr/>
              <p:nvPr/>
            </p:nvSpPr>
            <p:spPr>
              <a:xfrm flipH="1">
                <a:off x="4084879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" name="Google Shape;244;p23"/>
              <p:cNvSpPr/>
              <p:nvPr/>
            </p:nvSpPr>
            <p:spPr>
              <a:xfrm flipH="1">
                <a:off x="4084879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45" name="Google Shape;245;p23"/>
            <p:cNvGrpSpPr/>
            <p:nvPr/>
          </p:nvGrpSpPr>
          <p:grpSpPr>
            <a:xfrm>
              <a:off x="2970816" y="4309200"/>
              <a:ext cx="231600" cy="834300"/>
              <a:chOff x="2970816" y="4309200"/>
              <a:chExt cx="231600" cy="834300"/>
            </a:xfrm>
          </p:grpSpPr>
          <p:sp>
            <p:nvSpPr>
              <p:cNvPr id="246" name="Google Shape;246;p23"/>
              <p:cNvSpPr/>
              <p:nvPr/>
            </p:nvSpPr>
            <p:spPr>
              <a:xfrm flipH="1">
                <a:off x="2970816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" name="Google Shape;247;p23"/>
              <p:cNvSpPr/>
              <p:nvPr/>
            </p:nvSpPr>
            <p:spPr>
              <a:xfrm flipH="1">
                <a:off x="2970816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" name="Google Shape;248;p23"/>
              <p:cNvSpPr/>
              <p:nvPr/>
            </p:nvSpPr>
            <p:spPr>
              <a:xfrm flipH="1">
                <a:off x="2970816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9" name="Google Shape;249;p23"/>
              <p:cNvSpPr/>
              <p:nvPr/>
            </p:nvSpPr>
            <p:spPr>
              <a:xfrm flipH="1">
                <a:off x="2970816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50" name="Google Shape;250;p23"/>
            <p:cNvGrpSpPr/>
            <p:nvPr/>
          </p:nvGrpSpPr>
          <p:grpSpPr>
            <a:xfrm>
              <a:off x="4456234" y="4309200"/>
              <a:ext cx="231600" cy="834300"/>
              <a:chOff x="4456234" y="4309200"/>
              <a:chExt cx="231600" cy="834300"/>
            </a:xfrm>
          </p:grpSpPr>
          <p:sp>
            <p:nvSpPr>
              <p:cNvPr id="251" name="Google Shape;251;p23"/>
              <p:cNvSpPr/>
              <p:nvPr/>
            </p:nvSpPr>
            <p:spPr>
              <a:xfrm flipH="1">
                <a:off x="4456234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" name="Google Shape;252;p23"/>
              <p:cNvSpPr/>
              <p:nvPr/>
            </p:nvSpPr>
            <p:spPr>
              <a:xfrm flipH="1">
                <a:off x="4456234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3" name="Google Shape;253;p23"/>
              <p:cNvSpPr/>
              <p:nvPr/>
            </p:nvSpPr>
            <p:spPr>
              <a:xfrm flipH="1">
                <a:off x="4456234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4" name="Google Shape;254;p23"/>
              <p:cNvSpPr/>
              <p:nvPr/>
            </p:nvSpPr>
            <p:spPr>
              <a:xfrm flipH="1">
                <a:off x="4456234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55" name="Google Shape;255;p23"/>
            <p:cNvGrpSpPr/>
            <p:nvPr/>
          </p:nvGrpSpPr>
          <p:grpSpPr>
            <a:xfrm>
              <a:off x="4827588" y="4099200"/>
              <a:ext cx="231600" cy="1044300"/>
              <a:chOff x="4827588" y="4099200"/>
              <a:chExt cx="231600" cy="1044300"/>
            </a:xfrm>
          </p:grpSpPr>
          <p:sp>
            <p:nvSpPr>
              <p:cNvPr id="256" name="Google Shape;256;p23"/>
              <p:cNvSpPr/>
              <p:nvPr/>
            </p:nvSpPr>
            <p:spPr>
              <a:xfrm flipH="1">
                <a:off x="482758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" name="Google Shape;257;p23"/>
              <p:cNvSpPr/>
              <p:nvPr/>
            </p:nvSpPr>
            <p:spPr>
              <a:xfrm flipH="1">
                <a:off x="482758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" name="Google Shape;258;p23"/>
              <p:cNvSpPr/>
              <p:nvPr/>
            </p:nvSpPr>
            <p:spPr>
              <a:xfrm flipH="1">
                <a:off x="482758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9" name="Google Shape;259;p23"/>
              <p:cNvSpPr/>
              <p:nvPr/>
            </p:nvSpPr>
            <p:spPr>
              <a:xfrm flipH="1">
                <a:off x="4827588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" name="Google Shape;260;p23"/>
              <p:cNvSpPr/>
              <p:nvPr/>
            </p:nvSpPr>
            <p:spPr>
              <a:xfrm flipH="1">
                <a:off x="482758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61" name="Google Shape;261;p23"/>
            <p:cNvGrpSpPr/>
            <p:nvPr/>
          </p:nvGrpSpPr>
          <p:grpSpPr>
            <a:xfrm>
              <a:off x="5198943" y="4309200"/>
              <a:ext cx="231600" cy="834300"/>
              <a:chOff x="5198943" y="4309200"/>
              <a:chExt cx="231600" cy="834300"/>
            </a:xfrm>
          </p:grpSpPr>
          <p:sp>
            <p:nvSpPr>
              <p:cNvPr id="262" name="Google Shape;262;p23"/>
              <p:cNvSpPr/>
              <p:nvPr/>
            </p:nvSpPr>
            <p:spPr>
              <a:xfrm flipH="1">
                <a:off x="519894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3" name="Google Shape;263;p23"/>
              <p:cNvSpPr/>
              <p:nvPr/>
            </p:nvSpPr>
            <p:spPr>
              <a:xfrm flipH="1">
                <a:off x="5198943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4" name="Google Shape;264;p23"/>
              <p:cNvSpPr/>
              <p:nvPr/>
            </p:nvSpPr>
            <p:spPr>
              <a:xfrm flipH="1">
                <a:off x="519894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" name="Google Shape;265;p23"/>
              <p:cNvSpPr/>
              <p:nvPr/>
            </p:nvSpPr>
            <p:spPr>
              <a:xfrm flipH="1">
                <a:off x="519894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66" name="Google Shape;266;p23"/>
            <p:cNvGrpSpPr/>
            <p:nvPr/>
          </p:nvGrpSpPr>
          <p:grpSpPr>
            <a:xfrm>
              <a:off x="5570297" y="4518900"/>
              <a:ext cx="231600" cy="624600"/>
              <a:chOff x="5570297" y="4518900"/>
              <a:chExt cx="231600" cy="624600"/>
            </a:xfrm>
          </p:grpSpPr>
          <p:sp>
            <p:nvSpPr>
              <p:cNvPr id="267" name="Google Shape;267;p23"/>
              <p:cNvSpPr/>
              <p:nvPr/>
            </p:nvSpPr>
            <p:spPr>
              <a:xfrm flipH="1">
                <a:off x="5570297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8" name="Google Shape;268;p23"/>
              <p:cNvSpPr/>
              <p:nvPr/>
            </p:nvSpPr>
            <p:spPr>
              <a:xfrm flipH="1">
                <a:off x="5570297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9" name="Google Shape;269;p23"/>
              <p:cNvSpPr/>
              <p:nvPr/>
            </p:nvSpPr>
            <p:spPr>
              <a:xfrm flipH="1">
                <a:off x="5570297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70" name="Google Shape;270;p23"/>
            <p:cNvGrpSpPr/>
            <p:nvPr/>
          </p:nvGrpSpPr>
          <p:grpSpPr>
            <a:xfrm>
              <a:off x="5941652" y="4309200"/>
              <a:ext cx="231600" cy="834300"/>
              <a:chOff x="5941652" y="4309200"/>
              <a:chExt cx="231600" cy="834300"/>
            </a:xfrm>
          </p:grpSpPr>
          <p:sp>
            <p:nvSpPr>
              <p:cNvPr id="271" name="Google Shape;271;p23"/>
              <p:cNvSpPr/>
              <p:nvPr/>
            </p:nvSpPr>
            <p:spPr>
              <a:xfrm flipH="1">
                <a:off x="5941652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2" name="Google Shape;272;p23"/>
              <p:cNvSpPr/>
              <p:nvPr/>
            </p:nvSpPr>
            <p:spPr>
              <a:xfrm flipH="1">
                <a:off x="5941652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3" name="Google Shape;273;p23"/>
              <p:cNvSpPr/>
              <p:nvPr/>
            </p:nvSpPr>
            <p:spPr>
              <a:xfrm flipH="1">
                <a:off x="5941652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4" name="Google Shape;274;p23"/>
              <p:cNvSpPr/>
              <p:nvPr/>
            </p:nvSpPr>
            <p:spPr>
              <a:xfrm flipH="1">
                <a:off x="5941652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75" name="Google Shape;275;p23"/>
            <p:cNvGrpSpPr/>
            <p:nvPr/>
          </p:nvGrpSpPr>
          <p:grpSpPr>
            <a:xfrm>
              <a:off x="6313006" y="4099200"/>
              <a:ext cx="231600" cy="1044300"/>
              <a:chOff x="6313006" y="4099200"/>
              <a:chExt cx="231600" cy="1044300"/>
            </a:xfrm>
          </p:grpSpPr>
          <p:sp>
            <p:nvSpPr>
              <p:cNvPr id="276" name="Google Shape;276;p23"/>
              <p:cNvSpPr/>
              <p:nvPr/>
            </p:nvSpPr>
            <p:spPr>
              <a:xfrm flipH="1">
                <a:off x="6313006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7" name="Google Shape;277;p23"/>
              <p:cNvSpPr/>
              <p:nvPr/>
            </p:nvSpPr>
            <p:spPr>
              <a:xfrm flipH="1">
                <a:off x="6313006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8" name="Google Shape;278;p23"/>
              <p:cNvSpPr/>
              <p:nvPr/>
            </p:nvSpPr>
            <p:spPr>
              <a:xfrm flipH="1">
                <a:off x="6313006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9" name="Google Shape;279;p23"/>
              <p:cNvSpPr/>
              <p:nvPr/>
            </p:nvSpPr>
            <p:spPr>
              <a:xfrm flipH="1">
                <a:off x="6313006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0" name="Google Shape;280;p23"/>
              <p:cNvSpPr/>
              <p:nvPr/>
            </p:nvSpPr>
            <p:spPr>
              <a:xfrm flipH="1">
                <a:off x="6313006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81" name="Google Shape;281;p23"/>
            <p:cNvGrpSpPr/>
            <p:nvPr/>
          </p:nvGrpSpPr>
          <p:grpSpPr>
            <a:xfrm>
              <a:off x="6684361" y="4309200"/>
              <a:ext cx="231600" cy="834300"/>
              <a:chOff x="6684361" y="4309200"/>
              <a:chExt cx="231600" cy="834300"/>
            </a:xfrm>
          </p:grpSpPr>
          <p:sp>
            <p:nvSpPr>
              <p:cNvPr id="282" name="Google Shape;282;p23"/>
              <p:cNvSpPr/>
              <p:nvPr/>
            </p:nvSpPr>
            <p:spPr>
              <a:xfrm flipH="1">
                <a:off x="6684361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3" name="Google Shape;283;p23"/>
              <p:cNvSpPr/>
              <p:nvPr/>
            </p:nvSpPr>
            <p:spPr>
              <a:xfrm flipH="1">
                <a:off x="6684361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4" name="Google Shape;284;p23"/>
              <p:cNvSpPr/>
              <p:nvPr/>
            </p:nvSpPr>
            <p:spPr>
              <a:xfrm flipH="1">
                <a:off x="6684361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5" name="Google Shape;285;p23"/>
              <p:cNvSpPr/>
              <p:nvPr/>
            </p:nvSpPr>
            <p:spPr>
              <a:xfrm flipH="1">
                <a:off x="6684361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86" name="Google Shape;286;p23"/>
            <p:cNvGrpSpPr/>
            <p:nvPr/>
          </p:nvGrpSpPr>
          <p:grpSpPr>
            <a:xfrm>
              <a:off x="7055715" y="4518900"/>
              <a:ext cx="231600" cy="624600"/>
              <a:chOff x="7055715" y="4518900"/>
              <a:chExt cx="231600" cy="624600"/>
            </a:xfrm>
          </p:grpSpPr>
          <p:sp>
            <p:nvSpPr>
              <p:cNvPr id="287" name="Google Shape;287;p23"/>
              <p:cNvSpPr/>
              <p:nvPr/>
            </p:nvSpPr>
            <p:spPr>
              <a:xfrm flipH="1">
                <a:off x="7055715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8" name="Google Shape;288;p23"/>
              <p:cNvSpPr/>
              <p:nvPr/>
            </p:nvSpPr>
            <p:spPr>
              <a:xfrm flipH="1">
                <a:off x="7055715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9" name="Google Shape;289;p23"/>
              <p:cNvSpPr/>
              <p:nvPr/>
            </p:nvSpPr>
            <p:spPr>
              <a:xfrm flipH="1">
                <a:off x="7055715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90" name="Google Shape;290;p23"/>
            <p:cNvGrpSpPr/>
            <p:nvPr/>
          </p:nvGrpSpPr>
          <p:grpSpPr>
            <a:xfrm>
              <a:off x="7798424" y="4099200"/>
              <a:ext cx="231600" cy="1044300"/>
              <a:chOff x="7798424" y="4099200"/>
              <a:chExt cx="231600" cy="1044300"/>
            </a:xfrm>
          </p:grpSpPr>
          <p:sp>
            <p:nvSpPr>
              <p:cNvPr id="291" name="Google Shape;291;p23"/>
              <p:cNvSpPr/>
              <p:nvPr/>
            </p:nvSpPr>
            <p:spPr>
              <a:xfrm flipH="1">
                <a:off x="7798424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2" name="Google Shape;292;p23"/>
              <p:cNvSpPr/>
              <p:nvPr/>
            </p:nvSpPr>
            <p:spPr>
              <a:xfrm flipH="1">
                <a:off x="7798424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3" name="Google Shape;293;p23"/>
              <p:cNvSpPr/>
              <p:nvPr/>
            </p:nvSpPr>
            <p:spPr>
              <a:xfrm flipH="1">
                <a:off x="7798424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4" name="Google Shape;294;p23"/>
              <p:cNvSpPr/>
              <p:nvPr/>
            </p:nvSpPr>
            <p:spPr>
              <a:xfrm flipH="1">
                <a:off x="7798424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5" name="Google Shape;295;p23"/>
              <p:cNvSpPr/>
              <p:nvPr/>
            </p:nvSpPr>
            <p:spPr>
              <a:xfrm flipH="1">
                <a:off x="7798424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96" name="Google Shape;296;p23"/>
            <p:cNvGrpSpPr/>
            <p:nvPr/>
          </p:nvGrpSpPr>
          <p:grpSpPr>
            <a:xfrm>
              <a:off x="8169779" y="4309200"/>
              <a:ext cx="231600" cy="834300"/>
              <a:chOff x="8169779" y="4309200"/>
              <a:chExt cx="231600" cy="834300"/>
            </a:xfrm>
          </p:grpSpPr>
          <p:sp>
            <p:nvSpPr>
              <p:cNvPr id="297" name="Google Shape;297;p23"/>
              <p:cNvSpPr/>
              <p:nvPr/>
            </p:nvSpPr>
            <p:spPr>
              <a:xfrm flipH="1">
                <a:off x="8169779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8" name="Google Shape;298;p23"/>
              <p:cNvSpPr/>
              <p:nvPr/>
            </p:nvSpPr>
            <p:spPr>
              <a:xfrm flipH="1">
                <a:off x="8169779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9" name="Google Shape;299;p23"/>
              <p:cNvSpPr/>
              <p:nvPr/>
            </p:nvSpPr>
            <p:spPr>
              <a:xfrm flipH="1">
                <a:off x="8169779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0" name="Google Shape;300;p23"/>
              <p:cNvSpPr/>
              <p:nvPr/>
            </p:nvSpPr>
            <p:spPr>
              <a:xfrm flipH="1">
                <a:off x="8169779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01" name="Google Shape;301;p23"/>
            <p:cNvGrpSpPr/>
            <p:nvPr/>
          </p:nvGrpSpPr>
          <p:grpSpPr>
            <a:xfrm>
              <a:off x="7427070" y="4309200"/>
              <a:ext cx="231600" cy="834300"/>
              <a:chOff x="7427070" y="4309200"/>
              <a:chExt cx="231600" cy="834300"/>
            </a:xfrm>
          </p:grpSpPr>
          <p:sp>
            <p:nvSpPr>
              <p:cNvPr id="302" name="Google Shape;302;p23"/>
              <p:cNvSpPr/>
              <p:nvPr/>
            </p:nvSpPr>
            <p:spPr>
              <a:xfrm flipH="1">
                <a:off x="7427070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3" name="Google Shape;303;p23"/>
              <p:cNvSpPr/>
              <p:nvPr/>
            </p:nvSpPr>
            <p:spPr>
              <a:xfrm flipH="1">
                <a:off x="7427070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4" name="Google Shape;304;p23"/>
              <p:cNvSpPr/>
              <p:nvPr/>
            </p:nvSpPr>
            <p:spPr>
              <a:xfrm flipH="1">
                <a:off x="7427070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5" name="Google Shape;305;p23"/>
              <p:cNvSpPr/>
              <p:nvPr/>
            </p:nvSpPr>
            <p:spPr>
              <a:xfrm flipH="1">
                <a:off x="7427070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06" name="Google Shape;306;p23"/>
            <p:cNvGrpSpPr/>
            <p:nvPr/>
          </p:nvGrpSpPr>
          <p:grpSpPr>
            <a:xfrm>
              <a:off x="8541133" y="4518900"/>
              <a:ext cx="231600" cy="624600"/>
              <a:chOff x="8541133" y="4518900"/>
              <a:chExt cx="231600" cy="624600"/>
            </a:xfrm>
          </p:grpSpPr>
          <p:sp>
            <p:nvSpPr>
              <p:cNvPr id="307" name="Google Shape;307;p23"/>
              <p:cNvSpPr/>
              <p:nvPr/>
            </p:nvSpPr>
            <p:spPr>
              <a:xfrm flipH="1">
                <a:off x="854113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8" name="Google Shape;308;p23"/>
              <p:cNvSpPr/>
              <p:nvPr/>
            </p:nvSpPr>
            <p:spPr>
              <a:xfrm flipH="1">
                <a:off x="854113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9" name="Google Shape;309;p23"/>
              <p:cNvSpPr/>
              <p:nvPr/>
            </p:nvSpPr>
            <p:spPr>
              <a:xfrm flipH="1">
                <a:off x="854113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10" name="Google Shape;310;p23"/>
            <p:cNvGrpSpPr/>
            <p:nvPr/>
          </p:nvGrpSpPr>
          <p:grpSpPr>
            <a:xfrm>
              <a:off x="8912488" y="4309200"/>
              <a:ext cx="231600" cy="834300"/>
              <a:chOff x="8912488" y="4309200"/>
              <a:chExt cx="231600" cy="834300"/>
            </a:xfrm>
          </p:grpSpPr>
          <p:sp>
            <p:nvSpPr>
              <p:cNvPr id="311" name="Google Shape;311;p23"/>
              <p:cNvSpPr/>
              <p:nvPr/>
            </p:nvSpPr>
            <p:spPr>
              <a:xfrm flipH="1">
                <a:off x="891248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2" name="Google Shape;312;p23"/>
              <p:cNvSpPr/>
              <p:nvPr/>
            </p:nvSpPr>
            <p:spPr>
              <a:xfrm flipH="1">
                <a:off x="891248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3" name="Google Shape;313;p23"/>
              <p:cNvSpPr/>
              <p:nvPr/>
            </p:nvSpPr>
            <p:spPr>
              <a:xfrm flipH="1">
                <a:off x="891248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4" name="Google Shape;314;p23"/>
              <p:cNvSpPr/>
              <p:nvPr/>
            </p:nvSpPr>
            <p:spPr>
              <a:xfrm flipH="1">
                <a:off x="891248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15" name="Google Shape;315;p23"/>
          <p:cNvSpPr txBox="1">
            <a:spLocks noGrp="1"/>
          </p:cNvSpPr>
          <p:nvPr>
            <p:ph type="title" hasCustomPrompt="1"/>
          </p:nvPr>
        </p:nvSpPr>
        <p:spPr>
          <a:xfrm>
            <a:off x="1388625" y="772725"/>
            <a:ext cx="6366900" cy="186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6" name="Google Shape;316;p23"/>
          <p:cNvSpPr txBox="1">
            <a:spLocks noGrp="1"/>
          </p:cNvSpPr>
          <p:nvPr>
            <p:ph type="body" idx="1"/>
          </p:nvPr>
        </p:nvSpPr>
        <p:spPr>
          <a:xfrm>
            <a:off x="1388625" y="2712300"/>
            <a:ext cx="6366900" cy="11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marL="914400" lvl="1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marL="1371600" lvl="2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marL="1828800" lvl="3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marL="2286000" lvl="4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marL="2743200" lvl="5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marL="3200400" lvl="6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marL="3657600" lvl="7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marL="4114800" lvl="8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17" name="Google Shape;317;p23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24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beach-day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omentum">
    <p:bg>
      <p:bgPr>
        <a:solidFill>
          <a:schemeClr val="lt1"/>
        </a:solid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Nunito"/>
              <a:buChar char="●"/>
              <a:defRPr sz="13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tve.es/alacarta/videos/universo-matematico/universo-matematico-20101001-1900/892079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25"/>
          <p:cNvSpPr txBox="1">
            <a:spLocks noGrp="1"/>
          </p:cNvSpPr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ies poeta garcía gutiérrez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proyecto número pi</a:t>
            </a:r>
            <a:endParaRPr/>
          </a:p>
        </p:txBody>
      </p:sp>
      <p:sp>
        <p:nvSpPr>
          <p:cNvPr id="325" name="Google Shape;325;p25"/>
          <p:cNvSpPr txBox="1">
            <a:spLocks noGrp="1"/>
          </p:cNvSpPr>
          <p:nvPr>
            <p:ph type="subTitle" idx="1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MEDICIÓN DE OBJETOS CIRCULARES EN EL ENTORNO CERCANO DEL INSTITUTO </a:t>
            </a:r>
            <a:endParaRPr/>
          </a:p>
        </p:txBody>
      </p:sp>
      <p:pic>
        <p:nvPicPr>
          <p:cNvPr id="326" name="Google Shape;326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773" y="1868561"/>
            <a:ext cx="1406375" cy="1406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26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PROYECTO NÚMERO PI</a:t>
            </a:r>
            <a:endParaRPr/>
          </a:p>
        </p:txBody>
      </p:sp>
      <p:sp>
        <p:nvSpPr>
          <p:cNvPr id="332" name="Google Shape;332;p26"/>
          <p:cNvSpPr txBox="1">
            <a:spLocks noGrp="1"/>
          </p:cNvSpPr>
          <p:nvPr>
            <p:ph type="body" idx="1"/>
          </p:nvPr>
        </p:nvSpPr>
        <p:spPr>
          <a:xfrm>
            <a:off x="311700" y="1369325"/>
            <a:ext cx="85206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/>
              <a:t>INSTRUMENTOS NECESARIOS:			¿QUÉ HAY QUE MEDIR?</a:t>
            </a: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s" dirty="0"/>
              <a:t>1 CUERDA	1 METRO			       	</a:t>
            </a:r>
            <a:endParaRPr dirty="0"/>
          </a:p>
        </p:txBody>
      </p:sp>
      <p:pic>
        <p:nvPicPr>
          <p:cNvPr id="333" name="Google Shape;333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4725" y="2571750"/>
            <a:ext cx="1123950" cy="129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4" name="Google Shape;334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63775" y="2723960"/>
            <a:ext cx="1755050" cy="9909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35" name="Google Shape;335;p26"/>
          <p:cNvCxnSpPr>
            <a:stCxn id="332" idx="0"/>
            <a:endCxn id="332" idx="2"/>
          </p:cNvCxnSpPr>
          <p:nvPr/>
        </p:nvCxnSpPr>
        <p:spPr>
          <a:xfrm>
            <a:off x="4572000" y="1369325"/>
            <a:ext cx="0" cy="33402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36" name="Google Shape;336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25163" y="1857375"/>
            <a:ext cx="1438275" cy="142875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37" name="Google Shape;337;p26"/>
          <p:cNvCxnSpPr>
            <a:stCxn id="336" idx="3"/>
          </p:cNvCxnSpPr>
          <p:nvPr/>
        </p:nvCxnSpPr>
        <p:spPr>
          <a:xfrm rot="10800000" flipH="1">
            <a:off x="6463438" y="2441250"/>
            <a:ext cx="247200" cy="1305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338" name="Google Shape;338;p26"/>
          <p:cNvSpPr txBox="1"/>
          <p:nvPr/>
        </p:nvSpPr>
        <p:spPr>
          <a:xfrm>
            <a:off x="6881450" y="2210100"/>
            <a:ext cx="18987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LONGITUD DE LA CIRCUNFERENCIA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pic>
        <p:nvPicPr>
          <p:cNvPr id="339" name="Google Shape;339;p2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463450" y="3179863"/>
            <a:ext cx="1428750" cy="14192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40" name="Google Shape;340;p26"/>
          <p:cNvCxnSpPr>
            <a:stCxn id="339" idx="1"/>
            <a:endCxn id="339" idx="3"/>
          </p:cNvCxnSpPr>
          <p:nvPr/>
        </p:nvCxnSpPr>
        <p:spPr>
          <a:xfrm>
            <a:off x="6463450" y="3889475"/>
            <a:ext cx="14289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41" name="Google Shape;341;p26"/>
          <p:cNvCxnSpPr>
            <a:stCxn id="339" idx="3"/>
          </p:cNvCxnSpPr>
          <p:nvPr/>
        </p:nvCxnSpPr>
        <p:spPr>
          <a:xfrm rot="10800000" flipH="1">
            <a:off x="7892200" y="3707075"/>
            <a:ext cx="285300" cy="1824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342" name="Google Shape;342;p26"/>
          <p:cNvSpPr txBox="1"/>
          <p:nvPr/>
        </p:nvSpPr>
        <p:spPr>
          <a:xfrm>
            <a:off x="8197450" y="3526100"/>
            <a:ext cx="10449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DIÁMETRO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 thruBlk="1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27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POR PAREJAS DEBERÁN RELLENAR LA SIGUIENTE TABLA</a:t>
            </a:r>
            <a:endParaRPr/>
          </a:p>
        </p:txBody>
      </p:sp>
      <p:sp>
        <p:nvSpPr>
          <p:cNvPr id="348" name="Google Shape;348;p27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25000" lnSpcReduction="20000"/>
          </a:bodyPr>
          <a:lstStyle/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endParaRPr sz="1100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graphicFrame>
        <p:nvGraphicFramePr>
          <p:cNvPr id="349" name="Google Shape;349;p27"/>
          <p:cNvGraphicFramePr/>
          <p:nvPr/>
        </p:nvGraphicFramePr>
        <p:xfrm>
          <a:off x="952500" y="1619250"/>
          <a:ext cx="7239000" cy="2194410"/>
        </p:xfrm>
        <a:graphic>
          <a:graphicData uri="http://schemas.openxmlformats.org/drawingml/2006/table">
            <a:tbl>
              <a:tblPr>
                <a:noFill/>
                <a:tableStyleId>{7D10B3C3-9841-4814-B0C2-D68052EF3182}</a:tableStyleId>
              </a:tblPr>
              <a:tblGrid>
                <a:gridCol w="1809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/>
                        <a:t>¿Qué objeto estás midiendo?</a:t>
                      </a:r>
                      <a:endParaRPr/>
                    </a:p>
                  </a:txBody>
                  <a:tcPr marL="91425" marR="91425" marT="91425" marB="91425"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/>
                        <a:t>Longitud de la circunferencia (1)</a:t>
                      </a:r>
                      <a:endParaRPr/>
                    </a:p>
                  </a:txBody>
                  <a:tcPr marL="91425" marR="91425" marT="91425" marB="91425"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/>
                        <a:t>Diámetro de la circunferencia (2)</a:t>
                      </a:r>
                      <a:endParaRPr/>
                    </a:p>
                  </a:txBody>
                  <a:tcPr marL="91425" marR="91425" marT="91425" marB="91425"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/>
                        <a:t>Cociente ((1)/(2))</a:t>
                      </a:r>
                      <a:endParaRPr/>
                    </a:p>
                  </a:txBody>
                  <a:tcPr marL="91425" marR="91425" marT="91425" marB="91425">
                    <a:solidFill>
                      <a:schemeClr val="dk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/>
                        <a:t>Ej: Pomo de puerta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/>
                        <a:t>22 cm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/>
                        <a:t>7 cm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/>
                        <a:t>22/7= 3,14…..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28"/>
          <p:cNvSpPr txBox="1">
            <a:spLocks noGrp="1"/>
          </p:cNvSpPr>
          <p:nvPr>
            <p:ph type="title"/>
          </p:nvPr>
        </p:nvSpPr>
        <p:spPr>
          <a:xfrm>
            <a:off x="2844000" y="0"/>
            <a:ext cx="3456000" cy="1206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MEDICIÓN DE ALCANTARILLA</a:t>
            </a:r>
            <a:endParaRPr/>
          </a:p>
        </p:txBody>
      </p:sp>
      <p:pic>
        <p:nvPicPr>
          <p:cNvPr id="355" name="Google Shape;355;p28"/>
          <p:cNvPicPr preferRelativeResize="0"/>
          <p:nvPr/>
        </p:nvPicPr>
        <p:blipFill rotWithShape="1">
          <a:blip r:embed="rId3">
            <a:alphaModFix/>
          </a:blip>
          <a:srcRect l="6762" t="12500" r="32313" b="28533"/>
          <a:stretch/>
        </p:blipFill>
        <p:spPr>
          <a:xfrm rot="-5400000">
            <a:off x="570953" y="938999"/>
            <a:ext cx="2352948" cy="3032754"/>
          </a:xfrm>
          <a:prstGeom prst="rect">
            <a:avLst/>
          </a:prstGeom>
          <a:noFill/>
          <a:ln>
            <a:noFill/>
          </a:ln>
        </p:spPr>
      </p:pic>
      <p:pic>
        <p:nvPicPr>
          <p:cNvPr id="356" name="Google Shape;356;p28"/>
          <p:cNvPicPr preferRelativeResize="0"/>
          <p:nvPr/>
        </p:nvPicPr>
        <p:blipFill rotWithShape="1">
          <a:blip r:embed="rId4">
            <a:alphaModFix/>
          </a:blip>
          <a:srcRect t="11699" r="45057" b="29512"/>
          <a:stretch/>
        </p:blipFill>
        <p:spPr>
          <a:xfrm rot="-5400000">
            <a:off x="6332228" y="776651"/>
            <a:ext cx="2347471" cy="3251527"/>
          </a:xfrm>
          <a:prstGeom prst="rect">
            <a:avLst/>
          </a:prstGeom>
          <a:noFill/>
          <a:ln>
            <a:noFill/>
          </a:ln>
        </p:spPr>
      </p:pic>
      <p:pic>
        <p:nvPicPr>
          <p:cNvPr id="357" name="Google Shape;357;p28"/>
          <p:cNvPicPr preferRelativeResize="0"/>
          <p:nvPr/>
        </p:nvPicPr>
        <p:blipFill rotWithShape="1">
          <a:blip r:embed="rId5">
            <a:alphaModFix/>
          </a:blip>
          <a:srcRect b="27756"/>
          <a:stretch/>
        </p:blipFill>
        <p:spPr>
          <a:xfrm rot="-5400000">
            <a:off x="3332025" y="2356896"/>
            <a:ext cx="2479954" cy="2386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r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29"/>
          <p:cNvSpPr txBox="1">
            <a:spLocks noGrp="1"/>
          </p:cNvSpPr>
          <p:nvPr>
            <p:ph type="title"/>
          </p:nvPr>
        </p:nvSpPr>
        <p:spPr>
          <a:xfrm>
            <a:off x="2592900" y="59100"/>
            <a:ext cx="3958200" cy="151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Medición de vado permanente</a:t>
            </a:r>
            <a:endParaRPr/>
          </a:p>
        </p:txBody>
      </p:sp>
      <p:pic>
        <p:nvPicPr>
          <p:cNvPr id="363" name="Google Shape;363;p29"/>
          <p:cNvPicPr preferRelativeResize="0"/>
          <p:nvPr/>
        </p:nvPicPr>
        <p:blipFill rotWithShape="1">
          <a:blip r:embed="rId3">
            <a:alphaModFix/>
          </a:blip>
          <a:srcRect r="20609" b="27756"/>
          <a:stretch/>
        </p:blipFill>
        <p:spPr>
          <a:xfrm rot="-5400000">
            <a:off x="465759" y="1381890"/>
            <a:ext cx="3066201" cy="371587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4" name="Google Shape;364;p29"/>
          <p:cNvPicPr preferRelativeResize="0"/>
          <p:nvPr/>
        </p:nvPicPr>
        <p:blipFill rotWithShape="1">
          <a:blip r:embed="rId4">
            <a:alphaModFix/>
          </a:blip>
          <a:srcRect r="33092" b="26389"/>
          <a:stretch/>
        </p:blipFill>
        <p:spPr>
          <a:xfrm rot="-5400000">
            <a:off x="5280073" y="1020964"/>
            <a:ext cx="3043876" cy="44600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30"/>
          <p:cNvSpPr txBox="1">
            <a:spLocks noGrp="1"/>
          </p:cNvSpPr>
          <p:nvPr>
            <p:ph type="title"/>
          </p:nvPr>
        </p:nvSpPr>
        <p:spPr>
          <a:xfrm>
            <a:off x="2762550" y="50450"/>
            <a:ext cx="3817500" cy="112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medición de varios objetos en coches</a:t>
            </a:r>
            <a:endParaRPr/>
          </a:p>
        </p:txBody>
      </p:sp>
      <p:pic>
        <p:nvPicPr>
          <p:cNvPr id="370" name="Google Shape;370;p30"/>
          <p:cNvPicPr preferRelativeResize="0"/>
          <p:nvPr/>
        </p:nvPicPr>
        <p:blipFill rotWithShape="1">
          <a:blip r:embed="rId3">
            <a:alphaModFix/>
          </a:blip>
          <a:srcRect b="26777"/>
          <a:stretch/>
        </p:blipFill>
        <p:spPr>
          <a:xfrm rot="-5400000">
            <a:off x="512302" y="1276409"/>
            <a:ext cx="3327426" cy="324473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1" name="Google Shape;371;p30"/>
          <p:cNvPicPr preferRelativeResize="0"/>
          <p:nvPr/>
        </p:nvPicPr>
        <p:blipFill rotWithShape="1">
          <a:blip r:embed="rId4">
            <a:alphaModFix/>
          </a:blip>
          <a:srcRect b="26975"/>
          <a:stretch/>
        </p:blipFill>
        <p:spPr>
          <a:xfrm rot="-5400000">
            <a:off x="4877673" y="1271900"/>
            <a:ext cx="3345602" cy="32537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1"/>
          <p:cNvSpPr txBox="1">
            <a:spLocks noGrp="1"/>
          </p:cNvSpPr>
          <p:nvPr>
            <p:ph type="title"/>
          </p:nvPr>
        </p:nvSpPr>
        <p:spPr>
          <a:xfrm>
            <a:off x="1836738" y="159575"/>
            <a:ext cx="5434800" cy="804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MEDICIÓN DE POMOS DE PUERTAS</a:t>
            </a:r>
            <a:endParaRPr/>
          </a:p>
        </p:txBody>
      </p:sp>
      <p:pic>
        <p:nvPicPr>
          <p:cNvPr id="377" name="Google Shape;377;p31"/>
          <p:cNvPicPr preferRelativeResize="0"/>
          <p:nvPr/>
        </p:nvPicPr>
        <p:blipFill rotWithShape="1">
          <a:blip r:embed="rId3">
            <a:alphaModFix/>
          </a:blip>
          <a:srcRect b="26777"/>
          <a:stretch/>
        </p:blipFill>
        <p:spPr>
          <a:xfrm rot="-5400000">
            <a:off x="2641414" y="1141387"/>
            <a:ext cx="3825450" cy="37303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32"/>
          <p:cNvSpPr txBox="1">
            <a:spLocks noGrp="1"/>
          </p:cNvSpPr>
          <p:nvPr>
            <p:ph type="title"/>
          </p:nvPr>
        </p:nvSpPr>
        <p:spPr>
          <a:xfrm>
            <a:off x="2225250" y="253050"/>
            <a:ext cx="4932600" cy="1015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RECUERDOS DE LA ACTIVIDAD</a:t>
            </a:r>
            <a:endParaRPr/>
          </a:p>
        </p:txBody>
      </p:sp>
      <p:pic>
        <p:nvPicPr>
          <p:cNvPr id="383" name="Google Shape;383;p32"/>
          <p:cNvPicPr preferRelativeResize="0"/>
          <p:nvPr/>
        </p:nvPicPr>
        <p:blipFill rotWithShape="1">
          <a:blip r:embed="rId3">
            <a:alphaModFix/>
          </a:blip>
          <a:srcRect t="24194" r="28931" b="38890"/>
          <a:stretch/>
        </p:blipFill>
        <p:spPr>
          <a:xfrm rot="-5400000">
            <a:off x="-272338" y="1912891"/>
            <a:ext cx="2744746" cy="1898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4" name="Google Shape;384;p32"/>
          <p:cNvPicPr preferRelativeResize="0"/>
          <p:nvPr/>
        </p:nvPicPr>
        <p:blipFill rotWithShape="1">
          <a:blip r:embed="rId4">
            <a:alphaModFix/>
          </a:blip>
          <a:srcRect r="25289" b="27756"/>
          <a:stretch/>
        </p:blipFill>
        <p:spPr>
          <a:xfrm rot="-5400000">
            <a:off x="6021849" y="1104754"/>
            <a:ext cx="2729348" cy="351494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5" name="Google Shape;385;p32"/>
          <p:cNvPicPr preferRelativeResize="0"/>
          <p:nvPr/>
        </p:nvPicPr>
        <p:blipFill rotWithShape="1">
          <a:blip r:embed="rId5">
            <a:alphaModFix/>
          </a:blip>
          <a:srcRect t="16194" r="37776" b="36148"/>
          <a:stretch/>
        </p:blipFill>
        <p:spPr>
          <a:xfrm rot="-5400000">
            <a:off x="2469485" y="1465111"/>
            <a:ext cx="2739451" cy="2794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33"/>
          <p:cNvSpPr txBox="1">
            <a:spLocks noGrp="1"/>
          </p:cNvSpPr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GRACIAS A LOS ALUMNOS Y ALUMNAS DE 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4º ESO D</a:t>
            </a:r>
            <a:endParaRPr/>
          </a:p>
        </p:txBody>
      </p:sp>
      <p:sp>
        <p:nvSpPr>
          <p:cNvPr id="391" name="Google Shape;391;p33"/>
          <p:cNvSpPr txBox="1"/>
          <p:nvPr/>
        </p:nvSpPr>
        <p:spPr>
          <a:xfrm>
            <a:off x="311425" y="863250"/>
            <a:ext cx="2220300" cy="341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Nicolás Benítez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Paula Delgado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Aarón Fernández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José Gabriel Núñez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María Fidalgo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Paula Gallardo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María González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Diego Manzorro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392" name="Google Shape;392;p33"/>
          <p:cNvSpPr txBox="1"/>
          <p:nvPr/>
        </p:nvSpPr>
        <p:spPr>
          <a:xfrm>
            <a:off x="6672175" y="863250"/>
            <a:ext cx="2220300" cy="341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Abel Puyana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María Reyes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Natalia Reyes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Khalid Ridaoui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Talía Rodríguez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Paloma Rueda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Laira Salado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Source Code Pro"/>
                <a:ea typeface="Source Code Pro"/>
                <a:cs typeface="Source Code Pro"/>
                <a:sym typeface="Source Code Pro"/>
              </a:rPr>
              <a:t>Fco. Javier Utrera</a:t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p34"/>
          <p:cNvSpPr txBox="1">
            <a:spLocks noGrp="1"/>
          </p:cNvSpPr>
          <p:nvPr>
            <p:ph type="ctrTitle"/>
          </p:nvPr>
        </p:nvSpPr>
        <p:spPr>
          <a:xfrm>
            <a:off x="824000" y="1613813"/>
            <a:ext cx="4255500" cy="1872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Construyendo PI</a:t>
            </a:r>
            <a:endParaRPr/>
          </a:p>
        </p:txBody>
      </p:sp>
      <p:sp>
        <p:nvSpPr>
          <p:cNvPr id="398" name="Google Shape;398;p34"/>
          <p:cNvSpPr txBox="1">
            <a:spLocks noGrp="1"/>
          </p:cNvSpPr>
          <p:nvPr>
            <p:ph type="subTitle" idx="1"/>
          </p:nvPr>
        </p:nvSpPr>
        <p:spPr>
          <a:xfrm>
            <a:off x="824000" y="3596300"/>
            <a:ext cx="4255500" cy="69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Alumnado 3º ESO  “Matemáticas Aplicadas”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Curso 2020/21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35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Construyendo PI</a:t>
            </a:r>
            <a:endParaRPr/>
          </a:p>
        </p:txBody>
      </p:sp>
      <p:sp>
        <p:nvSpPr>
          <p:cNvPr id="404" name="Google Shape;404;p35"/>
          <p:cNvSpPr txBox="1">
            <a:spLocks noGrp="1"/>
          </p:cNvSpPr>
          <p:nvPr>
            <p:ph type="body" idx="1"/>
          </p:nvPr>
        </p:nvSpPr>
        <p:spPr>
          <a:xfrm>
            <a:off x="1303800" y="1249450"/>
            <a:ext cx="7470300" cy="353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500">
                <a:solidFill>
                  <a:srgbClr val="1D1E1C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El número PI aparece en las operaciones matemáticas más dispares. Conocido por la cantidad redondeada 3,1416, en la actualidad se le conocen más de cincuenta mil millones de dígitos.</a:t>
            </a:r>
            <a:endParaRPr sz="1500">
              <a:solidFill>
                <a:srgbClr val="1D1E1C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500">
                <a:solidFill>
                  <a:srgbClr val="1D1E1C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Iniciamos la actividad viendo el documental de Universo Matemático: “Historias de PI” en el siguiente enlace:</a:t>
            </a:r>
            <a:endParaRPr sz="1500">
              <a:solidFill>
                <a:srgbClr val="1D1E1C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500" i="1" u="sng">
                <a:solidFill>
                  <a:schemeClr val="hlink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  <a:hlinkClick r:id="rId3"/>
              </a:rPr>
              <a:t>https://www.rtve.es/alacarta/videos/universo-matematico/universo-matematico-20101001-1900/892079/</a:t>
            </a:r>
            <a:endParaRPr sz="1500" i="1" u="sng">
              <a:solidFill>
                <a:schemeClr val="hlink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500">
                <a:solidFill>
                  <a:srgbClr val="1D1E1C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Aquí el alumnado descubrirá que PI no sólo aparece en círculos o esferas, sino también en relaciones numéricas, cálculo de probabilidades y hasta en estudios estadísticos.</a:t>
            </a:r>
            <a:endParaRPr sz="1500">
              <a:solidFill>
                <a:srgbClr val="1D1E1C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sz="15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36"/>
          <p:cNvSpPr txBox="1">
            <a:spLocks noGrp="1"/>
          </p:cNvSpPr>
          <p:nvPr>
            <p:ph type="body" idx="1"/>
          </p:nvPr>
        </p:nvSpPr>
        <p:spPr>
          <a:xfrm>
            <a:off x="1352675" y="726650"/>
            <a:ext cx="7030500" cy="381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500">
                <a:solidFill>
                  <a:srgbClr val="1D1E1C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Con esta visión de PI se trata de hacer una representación gráfica con las 100 primeras cifras decimales de dicho número.</a:t>
            </a:r>
            <a:endParaRPr sz="1500">
              <a:solidFill>
                <a:srgbClr val="1D1E1C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500">
                <a:solidFill>
                  <a:srgbClr val="1D1E1C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Cómo hacerla:</a:t>
            </a:r>
            <a:endParaRPr sz="1500">
              <a:solidFill>
                <a:srgbClr val="1D1E1C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762000" lvl="0" indent="-228600" algn="l" rtl="0">
              <a:spcBef>
                <a:spcPts val="1500"/>
              </a:spcBef>
              <a:spcAft>
                <a:spcPts val="0"/>
              </a:spcAft>
              <a:buNone/>
            </a:pPr>
            <a:r>
              <a:rPr lang="es" sz="1500">
                <a:solidFill>
                  <a:srgbClr val="1D1E1C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1.</a:t>
            </a:r>
            <a:r>
              <a:rPr lang="es" sz="1500">
                <a:solidFill>
                  <a:srgbClr val="1D1E1C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   </a:t>
            </a:r>
            <a:r>
              <a:rPr lang="es" sz="1500">
                <a:solidFill>
                  <a:srgbClr val="1D1E1C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El alumnado buscará en internet cifras decimales de PI y elegirá una forma para representarlo, en este caso eligieron la espiral.</a:t>
            </a:r>
            <a:endParaRPr sz="1500">
              <a:solidFill>
                <a:srgbClr val="1D1E1C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762000" lvl="0" indent="-228600" algn="l" rtl="0">
              <a:spcBef>
                <a:spcPts val="1200"/>
              </a:spcBef>
              <a:spcAft>
                <a:spcPts val="0"/>
              </a:spcAft>
              <a:buNone/>
            </a:pPr>
            <a:endParaRPr sz="1500">
              <a:solidFill>
                <a:srgbClr val="1D1E1C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762000" lvl="0" indent="-22860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500">
                <a:solidFill>
                  <a:srgbClr val="1D1E1C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2.</a:t>
            </a:r>
            <a:r>
              <a:rPr lang="es" sz="1500">
                <a:solidFill>
                  <a:srgbClr val="1D1E1C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   </a:t>
            </a:r>
            <a:r>
              <a:rPr lang="es" sz="1500">
                <a:solidFill>
                  <a:srgbClr val="1D1E1C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Se repartirán cartulinas y hojas de números con distintos tamaños. El alumnado asignará a cada dígito un color y dependiendo de la forma, silueta o composición artística elegida, se elegirán los tamaños de las cifras decimales.</a:t>
            </a:r>
            <a:endParaRPr sz="1500">
              <a:solidFill>
                <a:srgbClr val="1D1E1C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sz="15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4" name="Google Shape;414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06625" y="718950"/>
            <a:ext cx="3292051" cy="4104428"/>
          </a:xfrm>
          <a:prstGeom prst="rect">
            <a:avLst/>
          </a:prstGeom>
          <a:noFill/>
          <a:ln>
            <a:noFill/>
          </a:ln>
        </p:spPr>
      </p:pic>
      <p:pic>
        <p:nvPicPr>
          <p:cNvPr id="415" name="Google Shape;415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79525" y="753850"/>
            <a:ext cx="3292051" cy="41044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0" name="Google Shape;420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36750" y="767825"/>
            <a:ext cx="3246950" cy="4132552"/>
          </a:xfrm>
          <a:prstGeom prst="rect">
            <a:avLst/>
          </a:prstGeom>
          <a:noFill/>
          <a:ln>
            <a:noFill/>
          </a:ln>
        </p:spPr>
      </p:pic>
      <p:pic>
        <p:nvPicPr>
          <p:cNvPr id="421" name="Google Shape;421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94300" y="767825"/>
            <a:ext cx="3314999" cy="41325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6" name="Google Shape;426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08850" y="745700"/>
            <a:ext cx="3051475" cy="40686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27" name="Google Shape;427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45300" y="745700"/>
            <a:ext cx="3051475" cy="40686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2" name="Google Shape;432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57475" y="802725"/>
            <a:ext cx="5500375" cy="40624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90325" y="753850"/>
            <a:ext cx="5743898" cy="419507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41"/>
          <p:cNvSpPr txBox="1"/>
          <p:nvPr/>
        </p:nvSpPr>
        <p:spPr>
          <a:xfrm>
            <a:off x="2268525" y="1137750"/>
            <a:ext cx="7959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Nunito"/>
                <a:ea typeface="Nunito"/>
                <a:cs typeface="Nunito"/>
                <a:sym typeface="Nunito"/>
              </a:rPr>
              <a:t>  Javier</a:t>
            </a:r>
            <a:endParaRPr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439" name="Google Shape;439;p41"/>
          <p:cNvSpPr txBox="1"/>
          <p:nvPr/>
        </p:nvSpPr>
        <p:spPr>
          <a:xfrm>
            <a:off x="2980525" y="1047025"/>
            <a:ext cx="551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Nunito"/>
                <a:ea typeface="Nunito"/>
                <a:cs typeface="Nunito"/>
                <a:sym typeface="Nunito"/>
              </a:rPr>
              <a:t>Fran</a:t>
            </a:r>
            <a:endParaRPr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440" name="Google Shape;440;p41"/>
          <p:cNvSpPr txBox="1"/>
          <p:nvPr/>
        </p:nvSpPr>
        <p:spPr>
          <a:xfrm>
            <a:off x="3889600" y="1047025"/>
            <a:ext cx="739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Nunito"/>
                <a:ea typeface="Nunito"/>
                <a:cs typeface="Nunito"/>
                <a:sym typeface="Nunito"/>
              </a:rPr>
              <a:t>Jesús</a:t>
            </a:r>
            <a:endParaRPr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441" name="Google Shape;441;p41"/>
          <p:cNvSpPr txBox="1"/>
          <p:nvPr/>
        </p:nvSpPr>
        <p:spPr>
          <a:xfrm>
            <a:off x="4334675" y="1284350"/>
            <a:ext cx="40206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Nunito"/>
                <a:ea typeface="Nunito"/>
                <a:cs typeface="Nunito"/>
                <a:sym typeface="Nunito"/>
              </a:rPr>
              <a:t>Lucía C.    Lucía D.</a:t>
            </a:r>
            <a:endParaRPr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442" name="Google Shape;442;p41"/>
          <p:cNvSpPr txBox="1"/>
          <p:nvPr/>
        </p:nvSpPr>
        <p:spPr>
          <a:xfrm>
            <a:off x="3627988" y="664100"/>
            <a:ext cx="261600" cy="126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Nunito"/>
                <a:ea typeface="Nunito"/>
                <a:cs typeface="Nunito"/>
                <a:sym typeface="Nunito"/>
              </a:rPr>
              <a:t>Laura</a:t>
            </a:r>
            <a:endParaRPr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443" name="Google Shape;443;p41"/>
          <p:cNvSpPr txBox="1"/>
          <p:nvPr/>
        </p:nvSpPr>
        <p:spPr>
          <a:xfrm>
            <a:off x="6093700" y="2171550"/>
            <a:ext cx="6075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Nunito"/>
                <a:ea typeface="Nunito"/>
                <a:cs typeface="Nunito"/>
                <a:sym typeface="Nunito"/>
              </a:rPr>
              <a:t>Lola</a:t>
            </a:r>
            <a:endParaRPr>
              <a:latin typeface="Nunito"/>
              <a:ea typeface="Nunito"/>
              <a:cs typeface="Nunito"/>
              <a:sym typeface="Nunito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 thruBlk="1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mentum">
  <a:themeElements>
    <a:clrScheme name="Momentum">
      <a:dk1>
        <a:srgbClr val="C0791B"/>
      </a:dk1>
      <a:lt1>
        <a:srgbClr val="FFFFFF"/>
      </a:lt1>
      <a:dk2>
        <a:srgbClr val="424242"/>
      </a:dk2>
      <a:lt2>
        <a:srgbClr val="8DD8D3"/>
      </a:lt2>
      <a:accent1>
        <a:srgbClr val="0B6374"/>
      </a:accent1>
      <a:accent2>
        <a:srgbClr val="FD5B58"/>
      </a:accent2>
      <a:accent3>
        <a:srgbClr val="599191"/>
      </a:accent3>
      <a:accent4>
        <a:srgbClr val="D7E6A3"/>
      </a:accent4>
      <a:accent5>
        <a:srgbClr val="27278B"/>
      </a:accent5>
      <a:accent6>
        <a:srgbClr val="D558AB"/>
      </a:accent6>
      <a:hlink>
        <a:srgbClr val="27278B"/>
      </a:hlink>
      <a:folHlink>
        <a:srgbClr val="2727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418</Words>
  <Application>Microsoft Office PowerPoint</Application>
  <PresentationFormat>Presentación en pantalla (16:9)</PresentationFormat>
  <Paragraphs>118</Paragraphs>
  <Slides>17</Slides>
  <Notes>17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6" baseType="lpstr">
      <vt:lpstr>Maven Pro</vt:lpstr>
      <vt:lpstr>Nunito</vt:lpstr>
      <vt:lpstr>Times New Roman</vt:lpstr>
      <vt:lpstr>Amatic SC</vt:lpstr>
      <vt:lpstr>Arial</vt:lpstr>
      <vt:lpstr>Roboto</vt:lpstr>
      <vt:lpstr>Source Code Pro</vt:lpstr>
      <vt:lpstr>Beach Day</vt:lpstr>
      <vt:lpstr>Momentum</vt:lpstr>
      <vt:lpstr>ies poeta garcía gutiérrez proyecto número pi</vt:lpstr>
      <vt:lpstr>PROYECTO NÚMERO PI</vt:lpstr>
      <vt:lpstr>POR PAREJAS DEBERÁN RELLENAR LA SIGUIENTE TABLA</vt:lpstr>
      <vt:lpstr>MEDICIÓN DE ALCANTARILLA</vt:lpstr>
      <vt:lpstr>Medición de vado permanente</vt:lpstr>
      <vt:lpstr>medición de varios objetos en coches</vt:lpstr>
      <vt:lpstr>MEDICIÓN DE POMOS DE PUERTAS</vt:lpstr>
      <vt:lpstr>RECUERDOS DE LA ACTIVIDAD</vt:lpstr>
      <vt:lpstr>GRACIAS A LOS ALUMNOS Y ALUMNAS DE  4º ESO D</vt:lpstr>
      <vt:lpstr>Construyendo PI</vt:lpstr>
      <vt:lpstr>Construyendo PI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ies poeta garcía gutiérrez proyecto número pi</dc:title>
  <cp:lastModifiedBy>Moraga Herrera, Guadalupe</cp:lastModifiedBy>
  <cp:revision>1</cp:revision>
  <dcterms:modified xsi:type="dcterms:W3CDTF">2021-04-18T12:34:03Z</dcterms:modified>
</cp:coreProperties>
</file>